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51" r:id="rId2"/>
    <p:sldMasterId id="2147483652" r:id="rId3"/>
    <p:sldMasterId id="2147483656" r:id="rId4"/>
  </p:sldMasterIdLst>
  <p:notesMasterIdLst>
    <p:notesMasterId r:id="rId31"/>
  </p:notesMasterIdLst>
  <p:handoutMasterIdLst>
    <p:handoutMasterId r:id="rId32"/>
  </p:handoutMasterIdLst>
  <p:sldIdLst>
    <p:sldId id="329" r:id="rId5"/>
    <p:sldId id="330" r:id="rId6"/>
    <p:sldId id="311" r:id="rId7"/>
    <p:sldId id="297" r:id="rId8"/>
    <p:sldId id="312" r:id="rId9"/>
    <p:sldId id="287" r:id="rId10"/>
    <p:sldId id="286" r:id="rId11"/>
    <p:sldId id="288" r:id="rId12"/>
    <p:sldId id="331" r:id="rId13"/>
    <p:sldId id="289" r:id="rId14"/>
    <p:sldId id="317" r:id="rId15"/>
    <p:sldId id="290" r:id="rId16"/>
    <p:sldId id="328" r:id="rId17"/>
    <p:sldId id="325" r:id="rId18"/>
    <p:sldId id="326" r:id="rId19"/>
    <p:sldId id="327" r:id="rId20"/>
    <p:sldId id="313" r:id="rId21"/>
    <p:sldId id="316" r:id="rId22"/>
    <p:sldId id="322" r:id="rId23"/>
    <p:sldId id="321" r:id="rId24"/>
    <p:sldId id="320" r:id="rId25"/>
    <p:sldId id="319" r:id="rId26"/>
    <p:sldId id="332" r:id="rId27"/>
    <p:sldId id="337" r:id="rId28"/>
    <p:sldId id="318" r:id="rId29"/>
    <p:sldId id="266" r:id="rId30"/>
  </p:sldIdLst>
  <p:sldSz cx="9144000" cy="6858000" type="screen4x3"/>
  <p:notesSz cx="6858000" cy="9144000"/>
  <p:defaultTextStyle>
    <a:defPPr>
      <a:defRPr lang="zh-CN"/>
    </a:defPPr>
    <a:lvl1pPr algn="l" rtl="0" fontAlgn="base">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4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666633"/>
    <a:srgbClr val="990099"/>
    <a:srgbClr val="00CC00"/>
    <a:srgbClr val="D60093"/>
    <a:srgbClr val="FF0066"/>
    <a:srgbClr val="020202"/>
    <a:srgbClr val="9F050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102"/>
      </p:cViewPr>
      <p:guideLst>
        <p:guide orient="horz" pos="2160"/>
        <p:guide pos="2880"/>
      </p:guideLst>
    </p:cSldViewPr>
  </p:slideViewPr>
  <p:notesTextViewPr>
    <p:cViewPr>
      <p:scale>
        <a:sx n="100" d="100"/>
        <a:sy n="100" d="100"/>
      </p:scale>
      <p:origin x="0" y="0"/>
    </p:cViewPr>
  </p:notesTextViewPr>
  <p:gridSpacing cx="45003" cy="45003"/>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教学无忧http://jiaoxue5u.taobao.com/专注中小学 教学事业！</a:t>
            </a:r>
          </a:p>
        </p:txBody>
      </p:sp>
      <p:sp>
        <p:nvSpPr>
          <p:cNvPr id="35843"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21709979-4308-4CA2-B6F2-A71AEB91486F}" type="datetime1">
              <a:rPr lang="zh-CN" altLang="en-US"/>
              <a:pPr/>
              <a:t>2015/8/26 Wednesday</a:t>
            </a:fld>
            <a:endParaRPr lang="en-US" altLang="zh-CN"/>
          </a:p>
        </p:txBody>
      </p:sp>
      <p:sp>
        <p:nvSpPr>
          <p:cNvPr id="35844"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r>
              <a:rPr lang="zh-CN" altLang="en-US"/>
              <a:t>唯一客服qq 1119139686  欢迎跟我们联系</a:t>
            </a:r>
            <a:endParaRPr lang="en-US" altLang="zh-CN"/>
          </a:p>
        </p:txBody>
      </p:sp>
      <p:sp>
        <p:nvSpPr>
          <p:cNvPr id="35845"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5EE5C496-ED1A-4905-B4B8-EC3F6F3BBDB8}" type="slidenum">
              <a:rPr lang="zh-CN" altLang="en-US"/>
              <a:pPr/>
              <a:t>‹#›</a:t>
            </a:fld>
            <a:endParaRPr lang="en-US" altLang="zh-CN"/>
          </a:p>
        </p:txBody>
      </p:sp>
    </p:spTree>
    <p:extLst>
      <p:ext uri="{BB962C8B-B14F-4D97-AF65-F5344CB8AC3E}">
        <p14:creationId xmlns:p14="http://schemas.microsoft.com/office/powerpoint/2010/main" val="1034425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教学无忧http://jiaoxue5u.taobao.com/专注中小学 教学事业！</a:t>
            </a:r>
          </a:p>
        </p:txBody>
      </p:sp>
      <p:sp>
        <p:nvSpPr>
          <p:cNvPr id="348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9C3BEA71-A38D-4E0D-BE64-C8324C460614}" type="datetime1">
              <a:rPr lang="zh-CN" altLang="en-US"/>
              <a:pPr/>
              <a:t>2015/8/26 Wednesday</a:t>
            </a:fld>
            <a:endParaRPr lang="en-US" altLang="zh-CN"/>
          </a:p>
        </p:txBody>
      </p:sp>
      <p:sp>
        <p:nvSpPr>
          <p:cNvPr id="348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48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48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r>
              <a:rPr lang="zh-CN" altLang="en-US"/>
              <a:t>唯一客服qq 1119139686  欢迎跟我们联系</a:t>
            </a:r>
            <a:endParaRPr lang="en-US" altLang="zh-CN"/>
          </a:p>
        </p:txBody>
      </p:sp>
      <p:sp>
        <p:nvSpPr>
          <p:cNvPr id="348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AA4468FA-5E7A-41DB-9937-A59CAAA5A68F}" type="slidenum">
              <a:rPr lang="zh-CN" altLang="en-US"/>
              <a:pPr/>
              <a:t>‹#›</a:t>
            </a:fld>
            <a:endParaRPr lang="en-US" altLang="zh-CN"/>
          </a:p>
        </p:txBody>
      </p:sp>
    </p:spTree>
    <p:extLst>
      <p:ext uri="{BB962C8B-B14F-4D97-AF65-F5344CB8AC3E}">
        <p14:creationId xmlns:p14="http://schemas.microsoft.com/office/powerpoint/2010/main" val="4237925936"/>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28600" y="3200400"/>
            <a:ext cx="8763000" cy="1341438"/>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pic>
        <p:nvPicPr>
          <p:cNvPr id="2051" name="Picture 3" descr="ANABNR2"/>
          <p:cNvPicPr>
            <a:picLocks noChangeAspect="1" noChangeArrowheads="1"/>
          </p:cNvPicPr>
          <p:nvPr/>
        </p:nvPicPr>
        <p:blipFill>
          <a:blip r:embed="rId2">
            <a:extLst>
              <a:ext uri="{28A0092B-C50C-407E-A947-70E740481C1C}">
                <a14:useLocalDpi xmlns:a14="http://schemas.microsoft.com/office/drawing/2010/main" val="0"/>
              </a:ext>
            </a:extLst>
          </a:blip>
          <a:srcRect l="-900" t="-1314" r="-2" b="-36961"/>
          <a:stretch>
            <a:fillRect/>
          </a:stretch>
        </p:blipFill>
        <p:spPr bwMode="auto">
          <a:xfrm>
            <a:off x="533400" y="3200400"/>
            <a:ext cx="84582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4"/>
          <p:cNvSpPr>
            <a:spLocks noChangeArrowheads="1"/>
          </p:cNvSpPr>
          <p:nvPr/>
        </p:nvSpPr>
        <p:spPr bwMode="auto">
          <a:xfrm>
            <a:off x="795338" y="2895600"/>
            <a:ext cx="304800" cy="990600"/>
          </a:xfrm>
          <a:prstGeom prst="rect">
            <a:avLst/>
          </a:prstGeom>
          <a:solidFill>
            <a:schemeClr val="accent2">
              <a:alpha val="50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2053" name="Rectangle 5"/>
          <p:cNvSpPr>
            <a:spLocks noGrp="1" noChangeArrowheads="1"/>
          </p:cNvSpPr>
          <p:nvPr>
            <p:ph type="ctrTitle"/>
          </p:nvPr>
        </p:nvSpPr>
        <p:spPr>
          <a:xfrm>
            <a:off x="1143000" y="1981200"/>
            <a:ext cx="7772400" cy="1143000"/>
          </a:xfrm>
        </p:spPr>
        <p:txBody>
          <a:bodyPr/>
          <a:lstStyle>
            <a:lvl1pPr>
              <a:defRPr/>
            </a:lvl1pPr>
          </a:lstStyle>
          <a:p>
            <a:pPr lvl="0"/>
            <a:r>
              <a:rPr lang="zh-CN" altLang="en-US" noProof="0" smtClean="0"/>
              <a:t>单击此处编辑母版标题样式</a:t>
            </a:r>
          </a:p>
        </p:txBody>
      </p:sp>
      <p:sp>
        <p:nvSpPr>
          <p:cNvPr id="2054" name="Rectangle 6"/>
          <p:cNvSpPr>
            <a:spLocks noGrp="1" noChangeArrowheads="1"/>
          </p:cNvSpPr>
          <p:nvPr>
            <p:ph type="subTitle" idx="1"/>
          </p:nvPr>
        </p:nvSpPr>
        <p:spPr>
          <a:xfrm>
            <a:off x="2038350" y="4351338"/>
            <a:ext cx="6400800" cy="1371600"/>
          </a:xfrm>
        </p:spPr>
        <p:txBody>
          <a:bodyPr/>
          <a:lstStyle>
            <a:lvl1pPr marL="0" indent="0">
              <a:buFont typeface="Wingdings" panose="05000000000000000000" pitchFamily="2" charset="2"/>
              <a:buNone/>
              <a:defRPr/>
            </a:lvl1pPr>
          </a:lstStyle>
          <a:p>
            <a:pPr lvl="0"/>
            <a:r>
              <a:rPr lang="zh-CN" altLang="en-US" noProof="0" smtClean="0"/>
              <a:t>单击此处编辑母版副标题样式</a:t>
            </a:r>
          </a:p>
        </p:txBody>
      </p:sp>
      <p:sp>
        <p:nvSpPr>
          <p:cNvPr id="2055" name="Rectangle 7"/>
          <p:cNvSpPr>
            <a:spLocks noGrp="1" noChangeArrowheads="1"/>
          </p:cNvSpPr>
          <p:nvPr>
            <p:ph type="dt" sz="half" idx="2"/>
          </p:nvPr>
        </p:nvSpPr>
        <p:spPr>
          <a:xfrm>
            <a:off x="685800" y="6324600"/>
            <a:ext cx="1905000" cy="457200"/>
          </a:xfrm>
        </p:spPr>
        <p:txBody>
          <a:bodyPr/>
          <a:lstStyle>
            <a:lvl1pPr>
              <a:defRPr/>
            </a:lvl1pPr>
          </a:lstStyle>
          <a:p>
            <a:fld id="{76CB7F56-F18F-4A0B-9914-DD71DF38AD94}" type="datetime1">
              <a:rPr lang="zh-CN" altLang="en-US" smtClean="0"/>
              <a:t>2015/8/26 Wednesday</a:t>
            </a:fld>
            <a:endParaRPr lang="en-US" altLang="zh-CN"/>
          </a:p>
        </p:txBody>
      </p:sp>
      <p:sp>
        <p:nvSpPr>
          <p:cNvPr id="2056" name="Rectangle 8"/>
          <p:cNvSpPr>
            <a:spLocks noGrp="1" noChangeArrowheads="1"/>
          </p:cNvSpPr>
          <p:nvPr>
            <p:ph type="ftr" sz="quarter" idx="3"/>
          </p:nvPr>
        </p:nvSpPr>
        <p:spPr>
          <a:xfrm>
            <a:off x="3124200" y="6324600"/>
            <a:ext cx="2895600" cy="457200"/>
          </a:xfrm>
        </p:spPr>
        <p:txBody>
          <a:bodyPr/>
          <a:lstStyle>
            <a:lvl1pPr>
              <a:defRPr/>
            </a:lvl1pPr>
          </a:lstStyle>
          <a:p>
            <a:r>
              <a:rPr lang="zh-CN" altLang="en-US"/>
              <a:t>课件来源于jiaoxue5u.taobao.com</a:t>
            </a:r>
            <a:endParaRPr lang="en-US" altLang="zh-CN"/>
          </a:p>
        </p:txBody>
      </p:sp>
      <p:sp>
        <p:nvSpPr>
          <p:cNvPr id="2057" name="Rectangle 9"/>
          <p:cNvSpPr>
            <a:spLocks noGrp="1" noChangeArrowheads="1"/>
          </p:cNvSpPr>
          <p:nvPr>
            <p:ph type="sldNum" sz="quarter" idx="4"/>
          </p:nvPr>
        </p:nvSpPr>
        <p:spPr>
          <a:xfrm>
            <a:off x="6553200" y="6324600"/>
            <a:ext cx="1905000" cy="457200"/>
          </a:xfrm>
        </p:spPr>
        <p:txBody>
          <a:bodyPr/>
          <a:lstStyle>
            <a:lvl1pPr>
              <a:defRPr sz="1400"/>
            </a:lvl1pPr>
          </a:lstStyle>
          <a:p>
            <a:fld id="{767FEFC3-C2AB-427C-98CE-CD5AD8915747}" type="slidenum">
              <a:rPr lang="zh-CN" altLang="en-US"/>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AE85D5A-9210-45C9-B955-0BCC9D46529E}"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15100F55-3A80-41D4-BFAA-86A828D47A19}" type="slidenum">
              <a:rPr lang="zh-CN" altLang="en-US"/>
              <a:pPr/>
              <a:t>‹#›</a:t>
            </a:fld>
            <a:endParaRPr lang="en-US" altLang="zh-CN" sz="1400"/>
          </a:p>
        </p:txBody>
      </p:sp>
    </p:spTree>
    <p:extLst>
      <p:ext uri="{BB962C8B-B14F-4D97-AF65-F5344CB8AC3E}">
        <p14:creationId xmlns:p14="http://schemas.microsoft.com/office/powerpoint/2010/main" val="4061563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96100" y="838200"/>
            <a:ext cx="1943100" cy="53784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838200"/>
            <a:ext cx="5676900" cy="53784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AA2D655D-6D7D-445C-BCC3-1D1DD8444514}"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7323CD43-3F1D-4EC6-84DC-45683FBA7C45}" type="slidenum">
              <a:rPr lang="zh-CN" altLang="en-US"/>
              <a:pPr/>
              <a:t>‹#›</a:t>
            </a:fld>
            <a:endParaRPr lang="en-US" altLang="zh-CN" sz="1400"/>
          </a:p>
        </p:txBody>
      </p:sp>
    </p:spTree>
    <p:extLst>
      <p:ext uri="{BB962C8B-B14F-4D97-AF65-F5344CB8AC3E}">
        <p14:creationId xmlns:p14="http://schemas.microsoft.com/office/powerpoint/2010/main" val="17115847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066800" y="8382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066800" y="210185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210185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1066800" y="6413500"/>
            <a:ext cx="1905000" cy="457200"/>
          </a:xfrm>
        </p:spPr>
        <p:txBody>
          <a:bodyPr/>
          <a:lstStyle>
            <a:lvl1pPr>
              <a:defRPr/>
            </a:lvl1pPr>
          </a:lstStyle>
          <a:p>
            <a:fld id="{54BCED6E-B927-48D1-B7E5-50A509C1928A}" type="datetime1">
              <a:rPr lang="zh-CN" altLang="en-US" smtClean="0"/>
              <a:t>2015/8/26 Wednesday</a:t>
            </a:fld>
            <a:endParaRPr lang="en-US" altLang="zh-CN"/>
          </a:p>
        </p:txBody>
      </p:sp>
      <p:sp>
        <p:nvSpPr>
          <p:cNvPr id="6" name="页脚占位符 5"/>
          <p:cNvSpPr>
            <a:spLocks noGrp="1"/>
          </p:cNvSpPr>
          <p:nvPr>
            <p:ph type="ftr" sz="quarter" idx="11"/>
          </p:nvPr>
        </p:nvSpPr>
        <p:spPr>
          <a:xfrm>
            <a:off x="3429000" y="6413500"/>
            <a:ext cx="2895600" cy="457200"/>
          </a:xfrm>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a:xfrm>
            <a:off x="8229600" y="6413500"/>
            <a:ext cx="914400" cy="457200"/>
          </a:xfrm>
        </p:spPr>
        <p:txBody>
          <a:bodyPr/>
          <a:lstStyle>
            <a:lvl1pPr>
              <a:defRPr/>
            </a:lvl1pPr>
          </a:lstStyle>
          <a:p>
            <a:fld id="{164FA2A4-2E8E-4871-9659-87AB7CBDF5D8}" type="slidenum">
              <a:rPr lang="zh-CN" altLang="en-US"/>
              <a:pPr/>
              <a:t>‹#›</a:t>
            </a:fld>
            <a:endParaRPr lang="en-US" altLang="zh-CN" sz="1400"/>
          </a:p>
        </p:txBody>
      </p:sp>
    </p:spTree>
    <p:extLst>
      <p:ext uri="{BB962C8B-B14F-4D97-AF65-F5344CB8AC3E}">
        <p14:creationId xmlns:p14="http://schemas.microsoft.com/office/powerpoint/2010/main" val="1442620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标题，文本与剪贴画">
    <p:spTree>
      <p:nvGrpSpPr>
        <p:cNvPr id="1" name=""/>
        <p:cNvGrpSpPr/>
        <p:nvPr/>
      </p:nvGrpSpPr>
      <p:grpSpPr>
        <a:xfrm>
          <a:off x="0" y="0"/>
          <a:ext cx="0" cy="0"/>
          <a:chOff x="0" y="0"/>
          <a:chExt cx="0" cy="0"/>
        </a:xfrm>
      </p:grpSpPr>
      <p:sp>
        <p:nvSpPr>
          <p:cNvPr id="2" name="标题 1"/>
          <p:cNvSpPr>
            <a:spLocks noGrp="1"/>
          </p:cNvSpPr>
          <p:nvPr>
            <p:ph type="title"/>
          </p:nvPr>
        </p:nvSpPr>
        <p:spPr>
          <a:xfrm>
            <a:off x="1066800" y="8382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1066800" y="210185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联机映像占位符 3"/>
          <p:cNvSpPr>
            <a:spLocks noGrp="1"/>
          </p:cNvSpPr>
          <p:nvPr>
            <p:ph type="clipArt" sz="half" idx="2"/>
          </p:nvPr>
        </p:nvSpPr>
        <p:spPr>
          <a:xfrm>
            <a:off x="5029200" y="2101850"/>
            <a:ext cx="3810000" cy="4114800"/>
          </a:xfrm>
        </p:spPr>
        <p:txBody>
          <a:bodyPr/>
          <a:lstStyle/>
          <a:p>
            <a:endParaRPr lang="zh-CN" altLang="en-US"/>
          </a:p>
        </p:txBody>
      </p:sp>
      <p:sp>
        <p:nvSpPr>
          <p:cNvPr id="5" name="日期占位符 4"/>
          <p:cNvSpPr>
            <a:spLocks noGrp="1"/>
          </p:cNvSpPr>
          <p:nvPr>
            <p:ph type="dt" sz="half" idx="10"/>
          </p:nvPr>
        </p:nvSpPr>
        <p:spPr>
          <a:xfrm>
            <a:off x="1066800" y="6413500"/>
            <a:ext cx="1905000" cy="457200"/>
          </a:xfrm>
        </p:spPr>
        <p:txBody>
          <a:bodyPr/>
          <a:lstStyle>
            <a:lvl1pPr>
              <a:defRPr/>
            </a:lvl1pPr>
          </a:lstStyle>
          <a:p>
            <a:fld id="{4D999601-F3BD-4C0A-9682-413331336368}" type="datetime1">
              <a:rPr lang="zh-CN" altLang="en-US" smtClean="0"/>
              <a:t>2015/8/26 Wednesday</a:t>
            </a:fld>
            <a:endParaRPr lang="en-US" altLang="zh-CN"/>
          </a:p>
        </p:txBody>
      </p:sp>
      <p:sp>
        <p:nvSpPr>
          <p:cNvPr id="6" name="页脚占位符 5"/>
          <p:cNvSpPr>
            <a:spLocks noGrp="1"/>
          </p:cNvSpPr>
          <p:nvPr>
            <p:ph type="ftr" sz="quarter" idx="11"/>
          </p:nvPr>
        </p:nvSpPr>
        <p:spPr>
          <a:xfrm>
            <a:off x="3429000" y="6413500"/>
            <a:ext cx="2895600" cy="457200"/>
          </a:xfrm>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a:xfrm>
            <a:off x="8229600" y="6413500"/>
            <a:ext cx="914400" cy="457200"/>
          </a:xfrm>
        </p:spPr>
        <p:txBody>
          <a:bodyPr/>
          <a:lstStyle>
            <a:lvl1pPr>
              <a:defRPr/>
            </a:lvl1pPr>
          </a:lstStyle>
          <a:p>
            <a:fld id="{EDFE10B4-DBDF-4707-AEBA-94AB7BE17A34}" type="slidenum">
              <a:rPr lang="zh-CN" altLang="en-US"/>
              <a:pPr/>
              <a:t>‹#›</a:t>
            </a:fld>
            <a:endParaRPr lang="en-US" altLang="zh-CN" sz="1400"/>
          </a:p>
        </p:txBody>
      </p:sp>
    </p:spTree>
    <p:extLst>
      <p:ext uri="{BB962C8B-B14F-4D97-AF65-F5344CB8AC3E}">
        <p14:creationId xmlns:p14="http://schemas.microsoft.com/office/powerpoint/2010/main" val="23345153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1F556292-9B40-4383-8758-5CA28E4F0FBB}"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DE4673AD-CB43-4E2E-9D3A-580372376174}" type="slidenum">
              <a:rPr lang="zh-CN" altLang="en-US"/>
              <a:pPr/>
              <a:t>‹#›</a:t>
            </a:fld>
            <a:endParaRPr lang="en-US" altLang="zh-CN"/>
          </a:p>
        </p:txBody>
      </p:sp>
    </p:spTree>
    <p:extLst>
      <p:ext uri="{BB962C8B-B14F-4D97-AF65-F5344CB8AC3E}">
        <p14:creationId xmlns:p14="http://schemas.microsoft.com/office/powerpoint/2010/main" val="76611202"/>
      </p:ext>
    </p:extLst>
  </p:cSld>
  <p:clrMapOvr>
    <a:masterClrMapping/>
  </p:clrMapOvr>
  <p:transition>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3594167B-595F-4597-A9F4-6A0578B2412C}"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B936958D-FA35-4636-9F41-6543B63C14EC}" type="slidenum">
              <a:rPr lang="zh-CN" altLang="en-US"/>
              <a:pPr/>
              <a:t>‹#›</a:t>
            </a:fld>
            <a:endParaRPr lang="en-US" altLang="zh-CN"/>
          </a:p>
        </p:txBody>
      </p:sp>
    </p:spTree>
    <p:extLst>
      <p:ext uri="{BB962C8B-B14F-4D97-AF65-F5344CB8AC3E}">
        <p14:creationId xmlns:p14="http://schemas.microsoft.com/office/powerpoint/2010/main" val="2267815728"/>
      </p:ext>
    </p:extLst>
  </p:cSld>
  <p:clrMapOvr>
    <a:masterClrMapping/>
  </p:clrMapOvr>
  <p:transition>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EC99CEFA-84E9-48AF-B0D5-F25E153FB1A1}"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2DF2BD84-A126-4748-BDAE-9E34C6443D89}" type="slidenum">
              <a:rPr lang="zh-CN" altLang="en-US"/>
              <a:pPr/>
              <a:t>‹#›</a:t>
            </a:fld>
            <a:endParaRPr lang="en-US" altLang="zh-CN"/>
          </a:p>
        </p:txBody>
      </p:sp>
    </p:spTree>
    <p:extLst>
      <p:ext uri="{BB962C8B-B14F-4D97-AF65-F5344CB8AC3E}">
        <p14:creationId xmlns:p14="http://schemas.microsoft.com/office/powerpoint/2010/main" val="2988412088"/>
      </p:ext>
    </p:extLst>
  </p:cSld>
  <p:clrMapOvr>
    <a:masterClrMapping/>
  </p:clrMapOvr>
  <p:transition>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5678ED2C-232F-474A-B0CB-244B0D4B97CE}"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E5776CDA-6103-4B92-9FCC-2E0D71953C9D}" type="slidenum">
              <a:rPr lang="zh-CN" altLang="en-US"/>
              <a:pPr/>
              <a:t>‹#›</a:t>
            </a:fld>
            <a:endParaRPr lang="en-US" altLang="zh-CN"/>
          </a:p>
        </p:txBody>
      </p:sp>
    </p:spTree>
    <p:extLst>
      <p:ext uri="{BB962C8B-B14F-4D97-AF65-F5344CB8AC3E}">
        <p14:creationId xmlns:p14="http://schemas.microsoft.com/office/powerpoint/2010/main" val="946962141"/>
      </p:ext>
    </p:extLst>
  </p:cSld>
  <p:clrMapOvr>
    <a:masterClrMapping/>
  </p:clrMapOvr>
  <p:transition>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6FAEA79-608F-4B4C-97ED-CA0DDE7AEF4C}" type="datetime1">
              <a:rPr lang="zh-CN" altLang="en-US" smtClean="0"/>
              <a:t>2015/8/26 Wednesday</a:t>
            </a:fld>
            <a:endParaRPr lang="en-US" altLang="zh-CN"/>
          </a:p>
        </p:txBody>
      </p:sp>
      <p:sp>
        <p:nvSpPr>
          <p:cNvPr id="8" name="页脚占位符 7"/>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9" name="灯片编号占位符 8"/>
          <p:cNvSpPr>
            <a:spLocks noGrp="1"/>
          </p:cNvSpPr>
          <p:nvPr>
            <p:ph type="sldNum" sz="quarter" idx="12"/>
          </p:nvPr>
        </p:nvSpPr>
        <p:spPr/>
        <p:txBody>
          <a:bodyPr/>
          <a:lstStyle>
            <a:lvl1pPr>
              <a:defRPr/>
            </a:lvl1pPr>
          </a:lstStyle>
          <a:p>
            <a:fld id="{392C12F0-3C74-4AAB-9D69-539802A3184B}" type="slidenum">
              <a:rPr lang="zh-CN" altLang="en-US"/>
              <a:pPr/>
              <a:t>‹#›</a:t>
            </a:fld>
            <a:endParaRPr lang="en-US" altLang="zh-CN"/>
          </a:p>
        </p:txBody>
      </p:sp>
    </p:spTree>
    <p:extLst>
      <p:ext uri="{BB962C8B-B14F-4D97-AF65-F5344CB8AC3E}">
        <p14:creationId xmlns:p14="http://schemas.microsoft.com/office/powerpoint/2010/main" val="391457849"/>
      </p:ext>
    </p:extLst>
  </p:cSld>
  <p:clrMapOvr>
    <a:masterClrMapping/>
  </p:clrMapOvr>
  <p:transition>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AF54BCF9-5B7A-461B-B395-BFC4E632ECC4}" type="datetime1">
              <a:rPr lang="zh-CN" altLang="en-US" smtClean="0"/>
              <a:t>2015/8/26 Wednesday</a:t>
            </a:fld>
            <a:endParaRPr lang="en-US" altLang="zh-CN"/>
          </a:p>
        </p:txBody>
      </p:sp>
      <p:sp>
        <p:nvSpPr>
          <p:cNvPr id="4" name="页脚占位符 3"/>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5" name="灯片编号占位符 4"/>
          <p:cNvSpPr>
            <a:spLocks noGrp="1"/>
          </p:cNvSpPr>
          <p:nvPr>
            <p:ph type="sldNum" sz="quarter" idx="12"/>
          </p:nvPr>
        </p:nvSpPr>
        <p:spPr/>
        <p:txBody>
          <a:bodyPr/>
          <a:lstStyle>
            <a:lvl1pPr>
              <a:defRPr/>
            </a:lvl1pPr>
          </a:lstStyle>
          <a:p>
            <a:fld id="{36F9B2AC-15D0-4A95-824E-011554B20F64}" type="slidenum">
              <a:rPr lang="zh-CN" altLang="en-US"/>
              <a:pPr/>
              <a:t>‹#›</a:t>
            </a:fld>
            <a:endParaRPr lang="en-US" altLang="zh-CN"/>
          </a:p>
        </p:txBody>
      </p:sp>
    </p:spTree>
    <p:extLst>
      <p:ext uri="{BB962C8B-B14F-4D97-AF65-F5344CB8AC3E}">
        <p14:creationId xmlns:p14="http://schemas.microsoft.com/office/powerpoint/2010/main" val="2627913131"/>
      </p:ext>
    </p:extLst>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20517778-273B-4493-8D9E-6559FE38C641}"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CDE20401-FA57-464E-B8BC-C37C27AC4C42}" type="slidenum">
              <a:rPr lang="zh-CN" altLang="en-US"/>
              <a:pPr/>
              <a:t>‹#›</a:t>
            </a:fld>
            <a:endParaRPr lang="en-US" altLang="zh-CN" sz="1400"/>
          </a:p>
        </p:txBody>
      </p:sp>
    </p:spTree>
    <p:extLst>
      <p:ext uri="{BB962C8B-B14F-4D97-AF65-F5344CB8AC3E}">
        <p14:creationId xmlns:p14="http://schemas.microsoft.com/office/powerpoint/2010/main" val="20714005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C16C1AF5-5562-449F-8609-9107DBBA3236}" type="datetime1">
              <a:rPr lang="zh-CN" altLang="en-US" smtClean="0"/>
              <a:t>2015/8/26 Wednesday</a:t>
            </a:fld>
            <a:endParaRPr lang="en-US" altLang="zh-CN"/>
          </a:p>
        </p:txBody>
      </p:sp>
      <p:sp>
        <p:nvSpPr>
          <p:cNvPr id="3" name="页脚占位符 2"/>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4" name="灯片编号占位符 3"/>
          <p:cNvSpPr>
            <a:spLocks noGrp="1"/>
          </p:cNvSpPr>
          <p:nvPr>
            <p:ph type="sldNum" sz="quarter" idx="12"/>
          </p:nvPr>
        </p:nvSpPr>
        <p:spPr/>
        <p:txBody>
          <a:bodyPr/>
          <a:lstStyle>
            <a:lvl1pPr>
              <a:defRPr/>
            </a:lvl1pPr>
          </a:lstStyle>
          <a:p>
            <a:fld id="{A2885E79-9776-45AF-BE3B-7F6553AFF713}" type="slidenum">
              <a:rPr lang="zh-CN" altLang="en-US"/>
              <a:pPr/>
              <a:t>‹#›</a:t>
            </a:fld>
            <a:endParaRPr lang="en-US" altLang="zh-CN"/>
          </a:p>
        </p:txBody>
      </p:sp>
    </p:spTree>
    <p:extLst>
      <p:ext uri="{BB962C8B-B14F-4D97-AF65-F5344CB8AC3E}">
        <p14:creationId xmlns:p14="http://schemas.microsoft.com/office/powerpoint/2010/main" val="1570266936"/>
      </p:ext>
    </p:extLst>
  </p:cSld>
  <p:clrMapOvr>
    <a:masterClrMapping/>
  </p:clrMapOvr>
  <p:transition>
    <p:rand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4CDBA5B-FFD5-41B2-9938-88315C26AB06}"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4E2FF63F-47E0-4E00-BCFF-8D74F399B70D}" type="slidenum">
              <a:rPr lang="zh-CN" altLang="en-US"/>
              <a:pPr/>
              <a:t>‹#›</a:t>
            </a:fld>
            <a:endParaRPr lang="en-US" altLang="zh-CN"/>
          </a:p>
        </p:txBody>
      </p:sp>
    </p:spTree>
    <p:extLst>
      <p:ext uri="{BB962C8B-B14F-4D97-AF65-F5344CB8AC3E}">
        <p14:creationId xmlns:p14="http://schemas.microsoft.com/office/powerpoint/2010/main" val="858194031"/>
      </p:ext>
    </p:extLst>
  </p:cSld>
  <p:clrMapOvr>
    <a:masterClrMapping/>
  </p:clrMapOvr>
  <p:transition>
    <p:random/>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A4DBC709-99EA-45C3-A8C3-AD2AAD9FE14D}"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ED399D8E-2FAD-4282-9690-45295229A249}" type="slidenum">
              <a:rPr lang="zh-CN" altLang="en-US"/>
              <a:pPr/>
              <a:t>‹#›</a:t>
            </a:fld>
            <a:endParaRPr lang="en-US" altLang="zh-CN"/>
          </a:p>
        </p:txBody>
      </p:sp>
    </p:spTree>
    <p:extLst>
      <p:ext uri="{BB962C8B-B14F-4D97-AF65-F5344CB8AC3E}">
        <p14:creationId xmlns:p14="http://schemas.microsoft.com/office/powerpoint/2010/main" val="6800611"/>
      </p:ext>
    </p:extLst>
  </p:cSld>
  <p:clrMapOvr>
    <a:masterClrMapping/>
  </p:clrMapOvr>
  <p:transition>
    <p:rand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20DAEBA-ED1B-4BEE-8537-80815A57FD94}"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46715162-966D-4A67-AE13-53C40C6F2CD2}" type="slidenum">
              <a:rPr lang="zh-CN" altLang="en-US"/>
              <a:pPr/>
              <a:t>‹#›</a:t>
            </a:fld>
            <a:endParaRPr lang="en-US" altLang="zh-CN"/>
          </a:p>
        </p:txBody>
      </p:sp>
    </p:spTree>
    <p:extLst>
      <p:ext uri="{BB962C8B-B14F-4D97-AF65-F5344CB8AC3E}">
        <p14:creationId xmlns:p14="http://schemas.microsoft.com/office/powerpoint/2010/main" val="498830090"/>
      </p:ext>
    </p:extLst>
  </p:cSld>
  <p:clrMapOvr>
    <a:masterClrMapping/>
  </p:clrMapOvr>
  <p:transition>
    <p:random/>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1BF7A390-DFEC-4AD1-AE9F-22EF5EE90A54}"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C0E1B193-AE14-4829-A970-0F4B1092548A}" type="slidenum">
              <a:rPr lang="zh-CN" altLang="en-US"/>
              <a:pPr/>
              <a:t>‹#›</a:t>
            </a:fld>
            <a:endParaRPr lang="en-US" altLang="zh-CN"/>
          </a:p>
        </p:txBody>
      </p:sp>
    </p:spTree>
    <p:extLst>
      <p:ext uri="{BB962C8B-B14F-4D97-AF65-F5344CB8AC3E}">
        <p14:creationId xmlns:p14="http://schemas.microsoft.com/office/powerpoint/2010/main" val="3863480054"/>
      </p:ext>
    </p:extLst>
  </p:cSld>
  <p:clrMapOvr>
    <a:masterClrMapping/>
  </p:clrMapOvr>
  <p:transition>
    <p:random/>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515E5B38-C76B-45A8-98E6-6EFB03A5CA08}"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F644337C-B8A0-4822-8888-087E42B660AA}" type="slidenum">
              <a:rPr lang="zh-CN" altLang="en-US"/>
              <a:pPr/>
              <a:t>‹#›</a:t>
            </a:fld>
            <a:endParaRPr lang="en-US" altLang="zh-CN"/>
          </a:p>
        </p:txBody>
      </p:sp>
    </p:spTree>
    <p:extLst>
      <p:ext uri="{BB962C8B-B14F-4D97-AF65-F5344CB8AC3E}">
        <p14:creationId xmlns:p14="http://schemas.microsoft.com/office/powerpoint/2010/main" val="2999379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F13700F7-E118-4578-9A7A-D8C503A19EF5}"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E5D097EC-8AD6-49DF-A91A-522C863985F3}" type="slidenum">
              <a:rPr lang="zh-CN" altLang="en-US"/>
              <a:pPr/>
              <a:t>‹#›</a:t>
            </a:fld>
            <a:endParaRPr lang="en-US" altLang="zh-CN"/>
          </a:p>
        </p:txBody>
      </p:sp>
    </p:spTree>
    <p:extLst>
      <p:ext uri="{BB962C8B-B14F-4D97-AF65-F5344CB8AC3E}">
        <p14:creationId xmlns:p14="http://schemas.microsoft.com/office/powerpoint/2010/main" val="4394865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FD3EA3D3-3B5E-4247-8FFA-E09B1511F457}"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32E2C1D2-EDE0-442F-A964-6E2882510AB7}" type="slidenum">
              <a:rPr lang="zh-CN" altLang="en-US"/>
              <a:pPr/>
              <a:t>‹#›</a:t>
            </a:fld>
            <a:endParaRPr lang="en-US" altLang="zh-CN"/>
          </a:p>
        </p:txBody>
      </p:sp>
    </p:spTree>
    <p:extLst>
      <p:ext uri="{BB962C8B-B14F-4D97-AF65-F5344CB8AC3E}">
        <p14:creationId xmlns:p14="http://schemas.microsoft.com/office/powerpoint/2010/main" val="37944893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268B4C1B-09B0-47BB-BA7A-4BE7671218D6}"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FD342BA3-7323-435B-9070-3B26DB522336}" type="slidenum">
              <a:rPr lang="zh-CN" altLang="en-US"/>
              <a:pPr/>
              <a:t>‹#›</a:t>
            </a:fld>
            <a:endParaRPr lang="en-US" altLang="zh-CN"/>
          </a:p>
        </p:txBody>
      </p:sp>
    </p:spTree>
    <p:extLst>
      <p:ext uri="{BB962C8B-B14F-4D97-AF65-F5344CB8AC3E}">
        <p14:creationId xmlns:p14="http://schemas.microsoft.com/office/powerpoint/2010/main" val="24437522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76F5B270-DAEF-4D36-A86C-FF7F759BD23C}" type="datetime1">
              <a:rPr lang="zh-CN" altLang="en-US" smtClean="0"/>
              <a:t>2015/8/26 Wednesday</a:t>
            </a:fld>
            <a:endParaRPr lang="en-US" altLang="zh-CN"/>
          </a:p>
        </p:txBody>
      </p:sp>
      <p:sp>
        <p:nvSpPr>
          <p:cNvPr id="8" name="页脚占位符 7"/>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9" name="灯片编号占位符 8"/>
          <p:cNvSpPr>
            <a:spLocks noGrp="1"/>
          </p:cNvSpPr>
          <p:nvPr>
            <p:ph type="sldNum" sz="quarter" idx="12"/>
          </p:nvPr>
        </p:nvSpPr>
        <p:spPr/>
        <p:txBody>
          <a:bodyPr/>
          <a:lstStyle>
            <a:lvl1pPr>
              <a:defRPr/>
            </a:lvl1pPr>
          </a:lstStyle>
          <a:p>
            <a:fld id="{C6C45219-8A82-4498-9040-53FAC75EFAAD}" type="slidenum">
              <a:rPr lang="zh-CN" altLang="en-US"/>
              <a:pPr/>
              <a:t>‹#›</a:t>
            </a:fld>
            <a:endParaRPr lang="en-US" altLang="zh-CN"/>
          </a:p>
        </p:txBody>
      </p:sp>
    </p:spTree>
    <p:extLst>
      <p:ext uri="{BB962C8B-B14F-4D97-AF65-F5344CB8AC3E}">
        <p14:creationId xmlns:p14="http://schemas.microsoft.com/office/powerpoint/2010/main" val="1749311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48E33672-1AF8-4053-B6A3-EB36F95AD44C}"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D86E0C89-6110-459C-9A7D-3AD2E68547DF}" type="slidenum">
              <a:rPr lang="zh-CN" altLang="en-US"/>
              <a:pPr/>
              <a:t>‹#›</a:t>
            </a:fld>
            <a:endParaRPr lang="en-US" altLang="zh-CN" sz="1400"/>
          </a:p>
        </p:txBody>
      </p:sp>
    </p:spTree>
    <p:extLst>
      <p:ext uri="{BB962C8B-B14F-4D97-AF65-F5344CB8AC3E}">
        <p14:creationId xmlns:p14="http://schemas.microsoft.com/office/powerpoint/2010/main" val="23611996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6E31AC81-F804-48F7-A2E2-F8AB11C7F3E2}" type="datetime1">
              <a:rPr lang="zh-CN" altLang="en-US" smtClean="0"/>
              <a:t>2015/8/26 Wednesday</a:t>
            </a:fld>
            <a:endParaRPr lang="en-US" altLang="zh-CN"/>
          </a:p>
        </p:txBody>
      </p:sp>
      <p:sp>
        <p:nvSpPr>
          <p:cNvPr id="4" name="页脚占位符 3"/>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5" name="灯片编号占位符 4"/>
          <p:cNvSpPr>
            <a:spLocks noGrp="1"/>
          </p:cNvSpPr>
          <p:nvPr>
            <p:ph type="sldNum" sz="quarter" idx="12"/>
          </p:nvPr>
        </p:nvSpPr>
        <p:spPr/>
        <p:txBody>
          <a:bodyPr/>
          <a:lstStyle>
            <a:lvl1pPr>
              <a:defRPr/>
            </a:lvl1pPr>
          </a:lstStyle>
          <a:p>
            <a:fld id="{8FA086B9-8F4F-4160-A8AC-149443AD9ECA}" type="slidenum">
              <a:rPr lang="zh-CN" altLang="en-US"/>
              <a:pPr/>
              <a:t>‹#›</a:t>
            </a:fld>
            <a:endParaRPr lang="en-US" altLang="zh-CN"/>
          </a:p>
        </p:txBody>
      </p:sp>
    </p:spTree>
    <p:extLst>
      <p:ext uri="{BB962C8B-B14F-4D97-AF65-F5344CB8AC3E}">
        <p14:creationId xmlns:p14="http://schemas.microsoft.com/office/powerpoint/2010/main" val="38697091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02045DC8-E858-446F-B539-3BCD99701A3E}" type="datetime1">
              <a:rPr lang="zh-CN" altLang="en-US" smtClean="0"/>
              <a:t>2015/8/26 Wednesday</a:t>
            </a:fld>
            <a:endParaRPr lang="en-US" altLang="zh-CN"/>
          </a:p>
        </p:txBody>
      </p:sp>
      <p:sp>
        <p:nvSpPr>
          <p:cNvPr id="3" name="页脚占位符 2"/>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4" name="灯片编号占位符 3"/>
          <p:cNvSpPr>
            <a:spLocks noGrp="1"/>
          </p:cNvSpPr>
          <p:nvPr>
            <p:ph type="sldNum" sz="quarter" idx="12"/>
          </p:nvPr>
        </p:nvSpPr>
        <p:spPr/>
        <p:txBody>
          <a:bodyPr/>
          <a:lstStyle>
            <a:lvl1pPr>
              <a:defRPr/>
            </a:lvl1pPr>
          </a:lstStyle>
          <a:p>
            <a:fld id="{F76D1827-ABEB-45B9-B90A-F30E8AC31373}" type="slidenum">
              <a:rPr lang="zh-CN" altLang="en-US"/>
              <a:pPr/>
              <a:t>‹#›</a:t>
            </a:fld>
            <a:endParaRPr lang="en-US" altLang="zh-CN"/>
          </a:p>
        </p:txBody>
      </p:sp>
    </p:spTree>
    <p:extLst>
      <p:ext uri="{BB962C8B-B14F-4D97-AF65-F5344CB8AC3E}">
        <p14:creationId xmlns:p14="http://schemas.microsoft.com/office/powerpoint/2010/main" val="31317222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6F26F64-B8DF-446C-83E9-FECDF4A82AC0}"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B026406C-BAC1-4A8B-B772-1D39DE0FE970}" type="slidenum">
              <a:rPr lang="zh-CN" altLang="en-US"/>
              <a:pPr/>
              <a:t>‹#›</a:t>
            </a:fld>
            <a:endParaRPr lang="en-US" altLang="zh-CN"/>
          </a:p>
        </p:txBody>
      </p:sp>
    </p:spTree>
    <p:extLst>
      <p:ext uri="{BB962C8B-B14F-4D97-AF65-F5344CB8AC3E}">
        <p14:creationId xmlns:p14="http://schemas.microsoft.com/office/powerpoint/2010/main" val="19629945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F749F044-F76F-4263-9D50-8F51A950BDBF}"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BBE797FF-1CC3-4E88-8FCB-293313402F5D}" type="slidenum">
              <a:rPr lang="zh-CN" altLang="en-US"/>
              <a:pPr/>
              <a:t>‹#›</a:t>
            </a:fld>
            <a:endParaRPr lang="en-US" altLang="zh-CN"/>
          </a:p>
        </p:txBody>
      </p:sp>
    </p:spTree>
    <p:extLst>
      <p:ext uri="{BB962C8B-B14F-4D97-AF65-F5344CB8AC3E}">
        <p14:creationId xmlns:p14="http://schemas.microsoft.com/office/powerpoint/2010/main" val="6791660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0C8234A-63B1-41D9-A983-EFBE553CD264}"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5A8B2B62-4B80-4CF2-87C0-55D7090C1C84}" type="slidenum">
              <a:rPr lang="zh-CN" altLang="en-US"/>
              <a:pPr/>
              <a:t>‹#›</a:t>
            </a:fld>
            <a:endParaRPr lang="en-US" altLang="zh-CN"/>
          </a:p>
        </p:txBody>
      </p:sp>
    </p:spTree>
    <p:extLst>
      <p:ext uri="{BB962C8B-B14F-4D97-AF65-F5344CB8AC3E}">
        <p14:creationId xmlns:p14="http://schemas.microsoft.com/office/powerpoint/2010/main" val="5141747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15100" y="609600"/>
            <a:ext cx="1943100" cy="5486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609600"/>
            <a:ext cx="5676900" cy="5486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51E18C7-3907-4EA5-95E3-3F2C4155A418}"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F3B91E83-37DA-46CD-A5B8-30BE5ED1AEB2}" type="slidenum">
              <a:rPr lang="zh-CN" altLang="en-US"/>
              <a:pPr/>
              <a:t>‹#›</a:t>
            </a:fld>
            <a:endParaRPr lang="en-US" altLang="zh-CN"/>
          </a:p>
        </p:txBody>
      </p:sp>
    </p:spTree>
    <p:extLst>
      <p:ext uri="{BB962C8B-B14F-4D97-AF65-F5344CB8AC3E}">
        <p14:creationId xmlns:p14="http://schemas.microsoft.com/office/powerpoint/2010/main" val="38055464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6146" name="Group 2"/>
          <p:cNvGrpSpPr>
            <a:grpSpLocks/>
          </p:cNvGrpSpPr>
          <p:nvPr/>
        </p:nvGrpSpPr>
        <p:grpSpPr bwMode="auto">
          <a:xfrm>
            <a:off x="0" y="20638"/>
            <a:ext cx="9137650" cy="6858000"/>
            <a:chOff x="0" y="0"/>
            <a:chExt cx="5760" cy="4320"/>
          </a:xfrm>
        </p:grpSpPr>
        <p:sp>
          <p:nvSpPr>
            <p:cNvPr id="6147" name="未知"/>
            <p:cNvSpPr>
              <a:spLocks/>
            </p:cNvSpPr>
            <p:nvPr/>
          </p:nvSpPr>
          <p:spPr bwMode="auto">
            <a:xfrm>
              <a:off x="0" y="3072"/>
              <a:ext cx="5760" cy="1248"/>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48" name="未知"/>
            <p:cNvSpPr>
              <a:spLocks/>
            </p:cNvSpPr>
            <p:nvPr/>
          </p:nvSpPr>
          <p:spPr bwMode="auto">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149" name="未知"/>
          <p:cNvSpPr>
            <a:spLocks/>
          </p:cNvSpPr>
          <p:nvPr/>
        </p:nvSpPr>
        <p:spPr bwMode="auto">
          <a:xfrm>
            <a:off x="6242050" y="6269038"/>
            <a:ext cx="2895600" cy="609600"/>
          </a:xfrm>
          <a:custGeom>
            <a:avLst/>
            <a:gdLst>
              <a:gd name="T0" fmla="*/ 5748 w 5748"/>
              <a:gd name="T1" fmla="*/ 246 h 246"/>
              <a:gd name="T2" fmla="*/ 0 w 5748"/>
              <a:gd name="T3" fmla="*/ 246 h 246"/>
              <a:gd name="T4" fmla="*/ 0 w 5748"/>
              <a:gd name="T5" fmla="*/ 0 h 246"/>
              <a:gd name="T6" fmla="*/ 5748 w 5748"/>
              <a:gd name="T7" fmla="*/ 0 h 246"/>
              <a:gd name="T8" fmla="*/ 5748 w 5748"/>
              <a:gd name="T9" fmla="*/ 246 h 246"/>
              <a:gd name="T10" fmla="*/ 5748 w 5748"/>
              <a:gd name="T11" fmla="*/ 246 h 246"/>
            </a:gdLst>
            <a:ahLst/>
            <a:cxnLst>
              <a:cxn ang="0">
                <a:pos x="T0" y="T1"/>
              </a:cxn>
              <a:cxn ang="0">
                <a:pos x="T2" y="T3"/>
              </a:cxn>
              <a:cxn ang="0">
                <a:pos x="T4" y="T5"/>
              </a:cxn>
              <a:cxn ang="0">
                <a:pos x="T6" y="T7"/>
              </a:cxn>
              <a:cxn ang="0">
                <a:pos x="T8" y="T9"/>
              </a:cxn>
              <a:cxn ang="0">
                <a:pos x="T10" y="T11"/>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6150" name="Group 6"/>
          <p:cNvGrpSpPr>
            <a:grpSpLocks/>
          </p:cNvGrpSpPr>
          <p:nvPr/>
        </p:nvGrpSpPr>
        <p:grpSpPr bwMode="auto">
          <a:xfrm>
            <a:off x="0" y="6034088"/>
            <a:ext cx="7843838" cy="850900"/>
            <a:chOff x="0" y="0"/>
            <a:chExt cx="4942" cy="536"/>
          </a:xfrm>
        </p:grpSpPr>
        <p:sp>
          <p:nvSpPr>
            <p:cNvPr id="6151" name="未知"/>
            <p:cNvSpPr>
              <a:spLocks/>
            </p:cNvSpPr>
            <p:nvPr userDrawn="1"/>
          </p:nvSpPr>
          <p:spPr bwMode="auto">
            <a:xfrm>
              <a:off x="1488" y="0"/>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6152" name="Group 8"/>
            <p:cNvGrpSpPr>
              <a:grpSpLocks/>
            </p:cNvGrpSpPr>
            <p:nvPr userDrawn="1"/>
          </p:nvGrpSpPr>
          <p:grpSpPr bwMode="auto">
            <a:xfrm>
              <a:off x="2486" y="0"/>
              <a:ext cx="2456" cy="536"/>
              <a:chOff x="0" y="0"/>
              <a:chExt cx="2456" cy="536"/>
            </a:xfrm>
          </p:grpSpPr>
          <p:sp>
            <p:nvSpPr>
              <p:cNvPr id="6153" name="未知"/>
              <p:cNvSpPr>
                <a:spLocks/>
              </p:cNvSpPr>
              <p:nvPr userDrawn="1"/>
            </p:nvSpPr>
            <p:spPr bwMode="auto">
              <a:xfrm>
                <a:off x="1462" y="7"/>
                <a:ext cx="994" cy="529"/>
              </a:xfrm>
              <a:custGeom>
                <a:avLst/>
                <a:gdLst>
                  <a:gd name="T0" fmla="*/ 636 w 994"/>
                  <a:gd name="T1" fmla="*/ 373 h 529"/>
                  <a:gd name="T2" fmla="*/ 495 w 994"/>
                  <a:gd name="T3" fmla="*/ 370 h 529"/>
                  <a:gd name="T4" fmla="*/ 280 w 994"/>
                  <a:gd name="T5" fmla="*/ 249 h 529"/>
                  <a:gd name="T6" fmla="*/ 127 w 994"/>
                  <a:gd name="T7" fmla="*/ 66 h 529"/>
                  <a:gd name="T8" fmla="*/ 0 w 994"/>
                  <a:gd name="T9" fmla="*/ 0 h 529"/>
                  <a:gd name="T10" fmla="*/ 22 w 994"/>
                  <a:gd name="T11" fmla="*/ 26 h 529"/>
                  <a:gd name="T12" fmla="*/ 0 w 994"/>
                  <a:gd name="T13" fmla="*/ 65 h 529"/>
                  <a:gd name="T14" fmla="*/ 30 w 994"/>
                  <a:gd name="T15" fmla="*/ 119 h 529"/>
                  <a:gd name="T16" fmla="*/ 75 w 994"/>
                  <a:gd name="T17" fmla="*/ 243 h 529"/>
                  <a:gd name="T18" fmla="*/ 45 w 994"/>
                  <a:gd name="T19" fmla="*/ 422 h 529"/>
                  <a:gd name="T20" fmla="*/ 200 w 994"/>
                  <a:gd name="T21" fmla="*/ 329 h 529"/>
                  <a:gd name="T22" fmla="*/ 592 w 994"/>
                  <a:gd name="T23" fmla="*/ 527 h 529"/>
                  <a:gd name="T24" fmla="*/ 994 w 994"/>
                  <a:gd name="T25" fmla="*/ 529 h 529"/>
                  <a:gd name="T26" fmla="*/ 828 w 994"/>
                  <a:gd name="T27" fmla="*/ 473 h 529"/>
                  <a:gd name="T28" fmla="*/ 636 w 994"/>
                  <a:gd name="T29" fmla="*/ 373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4" name="未知"/>
              <p:cNvSpPr>
                <a:spLocks/>
              </p:cNvSpPr>
              <p:nvPr userDrawn="1"/>
            </p:nvSpPr>
            <p:spPr bwMode="auto">
              <a:xfrm>
                <a:off x="191" y="0"/>
                <a:ext cx="186" cy="395"/>
              </a:xfrm>
              <a:custGeom>
                <a:avLst/>
                <a:gdLst>
                  <a:gd name="T0" fmla="*/ 36 w 186"/>
                  <a:gd name="T1" fmla="*/ 0 h 353"/>
                  <a:gd name="T2" fmla="*/ 54 w 186"/>
                  <a:gd name="T3" fmla="*/ 18 h 353"/>
                  <a:gd name="T4" fmla="*/ 24 w 186"/>
                  <a:gd name="T5" fmla="*/ 30 h 353"/>
                  <a:gd name="T6" fmla="*/ 18 w 186"/>
                  <a:gd name="T7" fmla="*/ 66 h 353"/>
                  <a:gd name="T8" fmla="*/ 42 w 186"/>
                  <a:gd name="T9" fmla="*/ 114 h 353"/>
                  <a:gd name="T10" fmla="*/ 48 w 186"/>
                  <a:gd name="T11" fmla="*/ 162 h 353"/>
                  <a:gd name="T12" fmla="*/ 0 w 186"/>
                  <a:gd name="T13" fmla="*/ 353 h 353"/>
                  <a:gd name="T14" fmla="*/ 54 w 186"/>
                  <a:gd name="T15" fmla="*/ 233 h 353"/>
                  <a:gd name="T16" fmla="*/ 84 w 186"/>
                  <a:gd name="T17" fmla="*/ 216 h 353"/>
                  <a:gd name="T18" fmla="*/ 126 w 186"/>
                  <a:gd name="T19" fmla="*/ 126 h 353"/>
                  <a:gd name="T20" fmla="*/ 144 w 186"/>
                  <a:gd name="T21" fmla="*/ 120 h 353"/>
                  <a:gd name="T22" fmla="*/ 144 w 186"/>
                  <a:gd name="T23" fmla="*/ 90 h 353"/>
                  <a:gd name="T24" fmla="*/ 186 w 186"/>
                  <a:gd name="T25" fmla="*/ 66 h 353"/>
                  <a:gd name="T26" fmla="*/ 162 w 186"/>
                  <a:gd name="T27" fmla="*/ 60 h 353"/>
                  <a:gd name="T28" fmla="*/ 36 w 186"/>
                  <a:gd name="T29" fmla="*/ 0 h 353"/>
                  <a:gd name="T30" fmla="*/ 36 w 186"/>
                  <a:gd name="T3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5" name="未知"/>
              <p:cNvSpPr>
                <a:spLocks/>
              </p:cNvSpPr>
              <p:nvPr userDrawn="1"/>
            </p:nvSpPr>
            <p:spPr bwMode="auto">
              <a:xfrm>
                <a:off x="544" y="101"/>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6" name="未知"/>
              <p:cNvSpPr>
                <a:spLocks/>
              </p:cNvSpPr>
              <p:nvPr userDrawn="1"/>
            </p:nvSpPr>
            <p:spPr bwMode="auto">
              <a:xfrm>
                <a:off x="1142" y="74"/>
                <a:ext cx="155" cy="74"/>
              </a:xfrm>
              <a:custGeom>
                <a:avLst/>
                <a:gdLst>
                  <a:gd name="T0" fmla="*/ 114 w 155"/>
                  <a:gd name="T1" fmla="*/ 0 h 66"/>
                  <a:gd name="T2" fmla="*/ 0 w 155"/>
                  <a:gd name="T3" fmla="*/ 0 h 66"/>
                  <a:gd name="T4" fmla="*/ 0 w 155"/>
                  <a:gd name="T5" fmla="*/ 0 h 66"/>
                  <a:gd name="T6" fmla="*/ 6 w 155"/>
                  <a:gd name="T7" fmla="*/ 6 h 66"/>
                  <a:gd name="T8" fmla="*/ 6 w 155"/>
                  <a:gd name="T9" fmla="*/ 18 h 66"/>
                  <a:gd name="T10" fmla="*/ 0 w 155"/>
                  <a:gd name="T11" fmla="*/ 24 h 66"/>
                  <a:gd name="T12" fmla="*/ 78 w 155"/>
                  <a:gd name="T13" fmla="*/ 60 h 66"/>
                  <a:gd name="T14" fmla="*/ 96 w 155"/>
                  <a:gd name="T15" fmla="*/ 42 h 66"/>
                  <a:gd name="T16" fmla="*/ 155 w 155"/>
                  <a:gd name="T17" fmla="*/ 66 h 66"/>
                  <a:gd name="T18" fmla="*/ 126 w 155"/>
                  <a:gd name="T19" fmla="*/ 24 h 66"/>
                  <a:gd name="T20" fmla="*/ 149 w 155"/>
                  <a:gd name="T21" fmla="*/ 0 h 66"/>
                  <a:gd name="T22" fmla="*/ 114 w 155"/>
                  <a:gd name="T23" fmla="*/ 0 h 66"/>
                  <a:gd name="T24" fmla="*/ 114 w 155"/>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57" name="未知"/>
              <p:cNvSpPr>
                <a:spLocks/>
              </p:cNvSpPr>
              <p:nvPr userDrawn="1"/>
            </p:nvSpPr>
            <p:spPr bwMode="auto">
              <a:xfrm>
                <a:off x="0" y="67"/>
                <a:ext cx="42" cy="81"/>
              </a:xfrm>
              <a:custGeom>
                <a:avLst/>
                <a:gdLst>
                  <a:gd name="T0" fmla="*/ 6 w 42"/>
                  <a:gd name="T1" fmla="*/ 36 h 72"/>
                  <a:gd name="T2" fmla="*/ 0 w 42"/>
                  <a:gd name="T3" fmla="*/ 18 h 72"/>
                  <a:gd name="T4" fmla="*/ 12 w 42"/>
                  <a:gd name="T5" fmla="*/ 6 h 72"/>
                  <a:gd name="T6" fmla="*/ 0 w 42"/>
                  <a:gd name="T7" fmla="*/ 6 h 72"/>
                  <a:gd name="T8" fmla="*/ 12 w 42"/>
                  <a:gd name="T9" fmla="*/ 6 h 72"/>
                  <a:gd name="T10" fmla="*/ 24 w 42"/>
                  <a:gd name="T11" fmla="*/ 6 h 72"/>
                  <a:gd name="T12" fmla="*/ 36 w 42"/>
                  <a:gd name="T13" fmla="*/ 6 h 72"/>
                  <a:gd name="T14" fmla="*/ 42 w 42"/>
                  <a:gd name="T15" fmla="*/ 0 h 72"/>
                  <a:gd name="T16" fmla="*/ 30 w 42"/>
                  <a:gd name="T17" fmla="*/ 18 h 72"/>
                  <a:gd name="T18" fmla="*/ 42 w 42"/>
                  <a:gd name="T19" fmla="*/ 48 h 72"/>
                  <a:gd name="T20" fmla="*/ 12 w 42"/>
                  <a:gd name="T21" fmla="*/ 72 h 72"/>
                  <a:gd name="T22" fmla="*/ 6 w 42"/>
                  <a:gd name="T23" fmla="*/ 36 h 72"/>
                  <a:gd name="T24" fmla="*/ 6 w 42"/>
                  <a:gd name="T25"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158" name="未知"/>
            <p:cNvSpPr>
              <a:spLocks/>
            </p:cNvSpPr>
            <p:nvPr userDrawn="1"/>
          </p:nvSpPr>
          <p:spPr bwMode="auto">
            <a:xfrm>
              <a:off x="0" y="0"/>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6159" name="Group 15"/>
          <p:cNvGrpSpPr>
            <a:grpSpLocks/>
          </p:cNvGrpSpPr>
          <p:nvPr/>
        </p:nvGrpSpPr>
        <p:grpSpPr bwMode="auto">
          <a:xfrm>
            <a:off x="627063" y="6021388"/>
            <a:ext cx="5684837" cy="849312"/>
            <a:chOff x="0" y="0"/>
            <a:chExt cx="3581" cy="535"/>
          </a:xfrm>
        </p:grpSpPr>
        <p:sp>
          <p:nvSpPr>
            <p:cNvPr id="6160" name="未知"/>
            <p:cNvSpPr>
              <a:spLocks/>
            </p:cNvSpPr>
            <p:nvPr userDrawn="1"/>
          </p:nvSpPr>
          <p:spPr bwMode="auto">
            <a:xfrm>
              <a:off x="801" y="0"/>
              <a:ext cx="365" cy="291"/>
            </a:xfrm>
            <a:custGeom>
              <a:avLst/>
              <a:gdLst>
                <a:gd name="T0" fmla="*/ 24 w 365"/>
                <a:gd name="T1" fmla="*/ 24 h 287"/>
                <a:gd name="T2" fmla="*/ 0 w 365"/>
                <a:gd name="T3" fmla="*/ 60 h 287"/>
                <a:gd name="T4" fmla="*/ 66 w 365"/>
                <a:gd name="T5" fmla="*/ 108 h 287"/>
                <a:gd name="T6" fmla="*/ 143 w 365"/>
                <a:gd name="T7" fmla="*/ 180 h 287"/>
                <a:gd name="T8" fmla="*/ 191 w 365"/>
                <a:gd name="T9" fmla="*/ 168 h 287"/>
                <a:gd name="T10" fmla="*/ 341 w 365"/>
                <a:gd name="T11" fmla="*/ 287 h 287"/>
                <a:gd name="T12" fmla="*/ 305 w 365"/>
                <a:gd name="T13" fmla="*/ 174 h 287"/>
                <a:gd name="T14" fmla="*/ 365 w 365"/>
                <a:gd name="T15" fmla="*/ 132 h 287"/>
                <a:gd name="T16" fmla="*/ 359 w 365"/>
                <a:gd name="T17" fmla="*/ 126 h 287"/>
                <a:gd name="T18" fmla="*/ 335 w 365"/>
                <a:gd name="T19" fmla="*/ 114 h 287"/>
                <a:gd name="T20" fmla="*/ 299 w 365"/>
                <a:gd name="T21" fmla="*/ 90 h 287"/>
                <a:gd name="T22" fmla="*/ 257 w 365"/>
                <a:gd name="T23" fmla="*/ 72 h 287"/>
                <a:gd name="T24" fmla="*/ 215 w 365"/>
                <a:gd name="T25" fmla="*/ 54 h 287"/>
                <a:gd name="T26" fmla="*/ 173 w 365"/>
                <a:gd name="T27" fmla="*/ 36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1" name="未知"/>
            <p:cNvSpPr>
              <a:spLocks/>
            </p:cNvSpPr>
            <p:nvPr userDrawn="1"/>
          </p:nvSpPr>
          <p:spPr bwMode="auto">
            <a:xfrm>
              <a:off x="1548" y="36"/>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2" name="未知"/>
            <p:cNvSpPr>
              <a:spLocks/>
            </p:cNvSpPr>
            <p:nvPr userDrawn="1"/>
          </p:nvSpPr>
          <p:spPr bwMode="auto">
            <a:xfrm>
              <a:off x="1435" y="30"/>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0 h 60"/>
                <a:gd name="T16" fmla="*/ 65 w 71"/>
                <a:gd name="T17" fmla="*/ 42 h 60"/>
                <a:gd name="T18" fmla="*/ 71 w 71"/>
                <a:gd name="T19" fmla="*/ 54 h 60"/>
                <a:gd name="T20" fmla="*/ 71 w 71"/>
                <a:gd name="T21" fmla="*/ 60 h 60"/>
                <a:gd name="T22" fmla="*/ 59 w 71"/>
                <a:gd name="T23" fmla="*/ 54 h 60"/>
                <a:gd name="T24" fmla="*/ 47 w 71"/>
                <a:gd name="T25" fmla="*/ 42 h 60"/>
                <a:gd name="T26" fmla="*/ 23 w 71"/>
                <a:gd name="T27" fmla="*/ 30 h 60"/>
                <a:gd name="T28" fmla="*/ 23 w 71"/>
                <a:gd name="T29" fmla="*/ 36 h 60"/>
                <a:gd name="T30" fmla="*/ 18 w 71"/>
                <a:gd name="T31" fmla="*/ 42 h 60"/>
                <a:gd name="T32" fmla="*/ 12 w 71"/>
                <a:gd name="T33" fmla="*/ 48 h 60"/>
                <a:gd name="T34" fmla="*/ 6 w 71"/>
                <a:gd name="T35" fmla="*/ 48 h 60"/>
                <a:gd name="T36" fmla="*/ 6 w 71"/>
                <a:gd name="T37" fmla="*/ 48 h 60"/>
                <a:gd name="T38" fmla="*/ 6 w 71"/>
                <a:gd name="T39" fmla="*/ 36 h 60"/>
                <a:gd name="T40" fmla="*/ 0 w 71"/>
                <a:gd name="T41" fmla="*/ 18 h 60"/>
                <a:gd name="T42" fmla="*/ 0 w 71"/>
                <a:gd name="T43"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3" name="未知"/>
            <p:cNvSpPr>
              <a:spLocks/>
            </p:cNvSpPr>
            <p:nvPr userDrawn="1"/>
          </p:nvSpPr>
          <p:spPr bwMode="auto">
            <a:xfrm>
              <a:off x="460" y="49"/>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4 h 162"/>
                <a:gd name="T10" fmla="*/ 96 w 161"/>
                <a:gd name="T11" fmla="*/ 60 h 162"/>
                <a:gd name="T12" fmla="*/ 102 w 161"/>
                <a:gd name="T13" fmla="*/ 72 h 162"/>
                <a:gd name="T14" fmla="*/ 108 w 161"/>
                <a:gd name="T15" fmla="*/ 84 h 162"/>
                <a:gd name="T16" fmla="*/ 120 w 161"/>
                <a:gd name="T17" fmla="*/ 96 h 162"/>
                <a:gd name="T18" fmla="*/ 143 w 161"/>
                <a:gd name="T19" fmla="*/ 114 h 162"/>
                <a:gd name="T20" fmla="*/ 155 w 161"/>
                <a:gd name="T21" fmla="*/ 138 h 162"/>
                <a:gd name="T22" fmla="*/ 161 w 161"/>
                <a:gd name="T23" fmla="*/ 156 h 162"/>
                <a:gd name="T24" fmla="*/ 161 w 161"/>
                <a:gd name="T25" fmla="*/ 162 h 162"/>
                <a:gd name="T26" fmla="*/ 96 w 161"/>
                <a:gd name="T27" fmla="*/ 102 h 162"/>
                <a:gd name="T28" fmla="*/ 30 w 161"/>
                <a:gd name="T29" fmla="*/ 54 h 162"/>
                <a:gd name="T30" fmla="*/ 0 w 161"/>
                <a:gd name="T31" fmla="*/ 0 h 162"/>
                <a:gd name="T32" fmla="*/ 30 w 161"/>
                <a:gd name="T33" fmla="*/ 0 h 162"/>
                <a:gd name="T34" fmla="*/ 30 w 161"/>
                <a:gd name="T3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4" name="未知"/>
            <p:cNvSpPr>
              <a:spLocks/>
            </p:cNvSpPr>
            <p:nvPr userDrawn="1"/>
          </p:nvSpPr>
          <p:spPr bwMode="auto">
            <a:xfrm>
              <a:off x="311" y="61"/>
              <a:ext cx="59" cy="61"/>
            </a:xfrm>
            <a:custGeom>
              <a:avLst/>
              <a:gdLst>
                <a:gd name="T0" fmla="*/ 59 w 59"/>
                <a:gd name="T1" fmla="*/ 6 h 60"/>
                <a:gd name="T2" fmla="*/ 41 w 59"/>
                <a:gd name="T3" fmla="*/ 30 h 60"/>
                <a:gd name="T4" fmla="*/ 41 w 59"/>
                <a:gd name="T5" fmla="*/ 36 h 60"/>
                <a:gd name="T6" fmla="*/ 47 w 59"/>
                <a:gd name="T7" fmla="*/ 42 h 60"/>
                <a:gd name="T8" fmla="*/ 53 w 59"/>
                <a:gd name="T9" fmla="*/ 54 h 60"/>
                <a:gd name="T10" fmla="*/ 53 w 59"/>
                <a:gd name="T11" fmla="*/ 60 h 60"/>
                <a:gd name="T12" fmla="*/ 47 w 59"/>
                <a:gd name="T13" fmla="*/ 54 h 60"/>
                <a:gd name="T14" fmla="*/ 35 w 59"/>
                <a:gd name="T15" fmla="*/ 48 h 60"/>
                <a:gd name="T16" fmla="*/ 23 w 59"/>
                <a:gd name="T17" fmla="*/ 36 h 60"/>
                <a:gd name="T18" fmla="*/ 17 w 59"/>
                <a:gd name="T19" fmla="*/ 30 h 60"/>
                <a:gd name="T20" fmla="*/ 0 w 59"/>
                <a:gd name="T21" fmla="*/ 0 h 60"/>
                <a:gd name="T22" fmla="*/ 59 w 59"/>
                <a:gd name="T23" fmla="*/ 6 h 60"/>
                <a:gd name="T24" fmla="*/ 59 w 59"/>
                <a:gd name="T25"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65" name="未知"/>
            <p:cNvSpPr>
              <a:spLocks/>
            </p:cNvSpPr>
            <p:nvPr userDrawn="1"/>
          </p:nvSpPr>
          <p:spPr bwMode="auto">
            <a:xfrm>
              <a:off x="0" y="18"/>
              <a:ext cx="245" cy="207"/>
            </a:xfrm>
            <a:custGeom>
              <a:avLst/>
              <a:gdLst>
                <a:gd name="T0" fmla="*/ 233 w 245"/>
                <a:gd name="T1" fmla="*/ 36 h 204"/>
                <a:gd name="T2" fmla="*/ 245 w 245"/>
                <a:gd name="T3" fmla="*/ 42 h 204"/>
                <a:gd name="T4" fmla="*/ 209 w 245"/>
                <a:gd name="T5" fmla="*/ 84 h 204"/>
                <a:gd name="T6" fmla="*/ 143 w 245"/>
                <a:gd name="T7" fmla="*/ 132 h 204"/>
                <a:gd name="T8" fmla="*/ 167 w 245"/>
                <a:gd name="T9" fmla="*/ 156 h 204"/>
                <a:gd name="T10" fmla="*/ 179 w 245"/>
                <a:gd name="T11" fmla="*/ 204 h 204"/>
                <a:gd name="T12" fmla="*/ 77 w 245"/>
                <a:gd name="T13" fmla="*/ 132 h 204"/>
                <a:gd name="T14" fmla="*/ 47 w 245"/>
                <a:gd name="T15" fmla="*/ 84 h 204"/>
                <a:gd name="T16" fmla="*/ 89 w 245"/>
                <a:gd name="T17" fmla="*/ 66 h 204"/>
                <a:gd name="T18" fmla="*/ 59 w 245"/>
                <a:gd name="T19" fmla="*/ 36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6 h 204"/>
                <a:gd name="T50" fmla="*/ 233 w 245"/>
                <a:gd name="T51" fmla="*/ 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6166" name="Rectangle 22"/>
          <p:cNvSpPr>
            <a:spLocks noGrp="1" noChangeArrowheads="1"/>
          </p:cNvSpPr>
          <p:nvPr>
            <p:ph type="ctrTitle" sz="quarter"/>
          </p:nvPr>
        </p:nvSpPr>
        <p:spPr>
          <a:xfrm>
            <a:off x="457200" y="1447800"/>
            <a:ext cx="8229600" cy="1736725"/>
          </a:xfrm>
        </p:spPr>
        <p:txBody>
          <a:bodyPr/>
          <a:lstStyle>
            <a:lvl1pPr>
              <a:defRPr sz="5400"/>
            </a:lvl1pPr>
          </a:lstStyle>
          <a:p>
            <a:pPr lvl="0"/>
            <a:r>
              <a:rPr lang="zh-CN" altLang="zh-CN" noProof="0" smtClean="0"/>
              <a:t>单击此处编辑母版标题样式</a:t>
            </a:r>
          </a:p>
        </p:txBody>
      </p:sp>
      <p:sp>
        <p:nvSpPr>
          <p:cNvPr id="6167"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pPr lvl="0"/>
            <a:r>
              <a:rPr lang="zh-CN" altLang="zh-CN" noProof="0" smtClean="0"/>
              <a:t>单击此处编辑母版副标题样式</a:t>
            </a:r>
          </a:p>
        </p:txBody>
      </p:sp>
      <p:sp>
        <p:nvSpPr>
          <p:cNvPr id="6168" name="Rectangle 24"/>
          <p:cNvSpPr>
            <a:spLocks noGrp="1" noChangeArrowheads="1"/>
          </p:cNvSpPr>
          <p:nvPr>
            <p:ph type="dt" sz="quarter" idx="2"/>
          </p:nvPr>
        </p:nvSpPr>
        <p:spPr/>
        <p:txBody>
          <a:bodyPr/>
          <a:lstStyle>
            <a:lvl1pPr>
              <a:defRPr/>
            </a:lvl1pPr>
          </a:lstStyle>
          <a:p>
            <a:fld id="{A291C6ED-9A61-4E20-B145-0A2F7B53C3B4}" type="datetime1">
              <a:rPr lang="zh-CN" altLang="en-US" smtClean="0"/>
              <a:t>2015/8/26 Wednesday</a:t>
            </a:fld>
            <a:endParaRPr lang="en-US" altLang="zh-CN"/>
          </a:p>
        </p:txBody>
      </p:sp>
      <p:sp>
        <p:nvSpPr>
          <p:cNvPr id="6169" name="Rectangle 25"/>
          <p:cNvSpPr>
            <a:spLocks noGrp="1" noChangeArrowheads="1"/>
          </p:cNvSpPr>
          <p:nvPr>
            <p:ph type="sldNum" sz="quarter" idx="4"/>
          </p:nvPr>
        </p:nvSpPr>
        <p:spPr/>
        <p:txBody>
          <a:bodyPr/>
          <a:lstStyle>
            <a:lvl1pPr>
              <a:defRPr/>
            </a:lvl1pPr>
          </a:lstStyle>
          <a:p>
            <a:fld id="{6D2E045B-E65A-4C77-A1BB-803AFCC6E233}" type="slidenum">
              <a:rPr lang="zh-CN" altLang="en-US"/>
              <a:pPr/>
              <a:t>‹#›</a:t>
            </a:fld>
            <a:endParaRPr lang="en-US" altLang="zh-CN"/>
          </a:p>
        </p:txBody>
      </p:sp>
      <p:sp>
        <p:nvSpPr>
          <p:cNvPr id="6170" name="Rectangle 26"/>
          <p:cNvSpPr>
            <a:spLocks noGrp="1" noChangeArrowheads="1"/>
          </p:cNvSpPr>
          <p:nvPr>
            <p:ph type="ftr" sz="quarter" idx="3"/>
          </p:nvPr>
        </p:nvSpPr>
        <p:spPr/>
        <p:txBody>
          <a:bodyPr/>
          <a:lstStyle>
            <a:lvl1pPr>
              <a:defRPr/>
            </a:lvl1pPr>
          </a:lstStyle>
          <a:p>
            <a:r>
              <a:rPr lang="zh-CN" altLang="en-US"/>
              <a:t>课件来源于jiaoxue5u.taobao.com</a:t>
            </a:r>
            <a:endParaRPr lang="en-US" altLang="zh-CN"/>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F1FFC7F-C0F7-4592-B775-4881B90BA7E7}"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BD633A68-27B2-4D48-8650-16EA3FD5E1E9}" type="slidenum">
              <a:rPr lang="zh-CN" altLang="en-US"/>
              <a:pPr/>
              <a:t>‹#›</a:t>
            </a:fld>
            <a:endParaRPr lang="en-US" altLang="zh-CN"/>
          </a:p>
        </p:txBody>
      </p:sp>
    </p:spTree>
    <p:extLst>
      <p:ext uri="{BB962C8B-B14F-4D97-AF65-F5344CB8AC3E}">
        <p14:creationId xmlns:p14="http://schemas.microsoft.com/office/powerpoint/2010/main" val="3025697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626616D9-840A-4863-9CD9-C4785B879072}"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BEFF2B85-E9F0-4426-B81A-FE2B2F43F70D}" type="slidenum">
              <a:rPr lang="zh-CN" altLang="en-US"/>
              <a:pPr/>
              <a:t>‹#›</a:t>
            </a:fld>
            <a:endParaRPr lang="en-US" altLang="zh-CN"/>
          </a:p>
        </p:txBody>
      </p:sp>
    </p:spTree>
    <p:extLst>
      <p:ext uri="{BB962C8B-B14F-4D97-AF65-F5344CB8AC3E}">
        <p14:creationId xmlns:p14="http://schemas.microsoft.com/office/powerpoint/2010/main" val="70045756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495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495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06E4F3D0-C97C-4B10-BC44-02E9876EF032}"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03A107B3-A585-4760-AEFB-114DA0ACFC06}" type="slidenum">
              <a:rPr lang="zh-CN" altLang="en-US"/>
              <a:pPr/>
              <a:t>‹#›</a:t>
            </a:fld>
            <a:endParaRPr lang="en-US" altLang="zh-CN"/>
          </a:p>
        </p:txBody>
      </p:sp>
    </p:spTree>
    <p:extLst>
      <p:ext uri="{BB962C8B-B14F-4D97-AF65-F5344CB8AC3E}">
        <p14:creationId xmlns:p14="http://schemas.microsoft.com/office/powerpoint/2010/main" val="229593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210185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029200" y="210185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E340B9A2-A21B-4D60-BAED-A06DA93DBF84}"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4C10DEDA-07CF-40CE-881D-0DA80A5858BB}" type="slidenum">
              <a:rPr lang="zh-CN" altLang="en-US"/>
              <a:pPr/>
              <a:t>‹#›</a:t>
            </a:fld>
            <a:endParaRPr lang="en-US" altLang="zh-CN" sz="1400"/>
          </a:p>
        </p:txBody>
      </p:sp>
    </p:spTree>
    <p:extLst>
      <p:ext uri="{BB962C8B-B14F-4D97-AF65-F5344CB8AC3E}">
        <p14:creationId xmlns:p14="http://schemas.microsoft.com/office/powerpoint/2010/main" val="39854314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E53487C-1264-4AC1-8661-C4ECB6BE808F}" type="datetime1">
              <a:rPr lang="zh-CN" altLang="en-US" smtClean="0"/>
              <a:t>2015/8/26 Wednesday</a:t>
            </a:fld>
            <a:endParaRPr lang="en-US" altLang="zh-CN"/>
          </a:p>
        </p:txBody>
      </p:sp>
      <p:sp>
        <p:nvSpPr>
          <p:cNvPr id="8" name="页脚占位符 7"/>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9" name="灯片编号占位符 8"/>
          <p:cNvSpPr>
            <a:spLocks noGrp="1"/>
          </p:cNvSpPr>
          <p:nvPr>
            <p:ph type="sldNum" sz="quarter" idx="12"/>
          </p:nvPr>
        </p:nvSpPr>
        <p:spPr/>
        <p:txBody>
          <a:bodyPr/>
          <a:lstStyle>
            <a:lvl1pPr>
              <a:defRPr/>
            </a:lvl1pPr>
          </a:lstStyle>
          <a:p>
            <a:fld id="{6BEC4649-876B-4F2D-96DD-018D25E5F8BA}" type="slidenum">
              <a:rPr lang="zh-CN" altLang="en-US"/>
              <a:pPr/>
              <a:t>‹#›</a:t>
            </a:fld>
            <a:endParaRPr lang="en-US" altLang="zh-CN"/>
          </a:p>
        </p:txBody>
      </p:sp>
    </p:spTree>
    <p:extLst>
      <p:ext uri="{BB962C8B-B14F-4D97-AF65-F5344CB8AC3E}">
        <p14:creationId xmlns:p14="http://schemas.microsoft.com/office/powerpoint/2010/main" val="39039471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FDE5D196-4016-420D-B1FA-BAD1B0BD533B}" type="datetime1">
              <a:rPr lang="zh-CN" altLang="en-US" smtClean="0"/>
              <a:t>2015/8/26 Wednesday</a:t>
            </a:fld>
            <a:endParaRPr lang="en-US" altLang="zh-CN"/>
          </a:p>
        </p:txBody>
      </p:sp>
      <p:sp>
        <p:nvSpPr>
          <p:cNvPr id="4" name="页脚占位符 3"/>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5" name="灯片编号占位符 4"/>
          <p:cNvSpPr>
            <a:spLocks noGrp="1"/>
          </p:cNvSpPr>
          <p:nvPr>
            <p:ph type="sldNum" sz="quarter" idx="12"/>
          </p:nvPr>
        </p:nvSpPr>
        <p:spPr/>
        <p:txBody>
          <a:bodyPr/>
          <a:lstStyle>
            <a:lvl1pPr>
              <a:defRPr/>
            </a:lvl1pPr>
          </a:lstStyle>
          <a:p>
            <a:fld id="{9A1D16E3-37C8-400B-AE4D-3989F6407E9F}" type="slidenum">
              <a:rPr lang="zh-CN" altLang="en-US"/>
              <a:pPr/>
              <a:t>‹#›</a:t>
            </a:fld>
            <a:endParaRPr lang="en-US" altLang="zh-CN"/>
          </a:p>
        </p:txBody>
      </p:sp>
    </p:spTree>
    <p:extLst>
      <p:ext uri="{BB962C8B-B14F-4D97-AF65-F5344CB8AC3E}">
        <p14:creationId xmlns:p14="http://schemas.microsoft.com/office/powerpoint/2010/main" val="41515964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B20E0993-0E7E-4449-B333-81315067F1A6}" type="datetime1">
              <a:rPr lang="zh-CN" altLang="en-US" smtClean="0"/>
              <a:t>2015/8/26 Wednesday</a:t>
            </a:fld>
            <a:endParaRPr lang="en-US" altLang="zh-CN"/>
          </a:p>
        </p:txBody>
      </p:sp>
      <p:sp>
        <p:nvSpPr>
          <p:cNvPr id="3" name="页脚占位符 2"/>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4" name="灯片编号占位符 3"/>
          <p:cNvSpPr>
            <a:spLocks noGrp="1"/>
          </p:cNvSpPr>
          <p:nvPr>
            <p:ph type="sldNum" sz="quarter" idx="12"/>
          </p:nvPr>
        </p:nvSpPr>
        <p:spPr/>
        <p:txBody>
          <a:bodyPr/>
          <a:lstStyle>
            <a:lvl1pPr>
              <a:defRPr/>
            </a:lvl1pPr>
          </a:lstStyle>
          <a:p>
            <a:fld id="{2D3B1BC6-F83F-4375-A02B-9316FE975D57}" type="slidenum">
              <a:rPr lang="zh-CN" altLang="en-US"/>
              <a:pPr/>
              <a:t>‹#›</a:t>
            </a:fld>
            <a:endParaRPr lang="en-US" altLang="zh-CN"/>
          </a:p>
        </p:txBody>
      </p:sp>
    </p:spTree>
    <p:extLst>
      <p:ext uri="{BB962C8B-B14F-4D97-AF65-F5344CB8AC3E}">
        <p14:creationId xmlns:p14="http://schemas.microsoft.com/office/powerpoint/2010/main" val="13119269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9DACC4A7-8A52-4905-B902-6EF9D63B8B28}"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570E828E-2EE0-4F04-8A72-A8B27C7DC5C0}" type="slidenum">
              <a:rPr lang="zh-CN" altLang="en-US"/>
              <a:pPr/>
              <a:t>‹#›</a:t>
            </a:fld>
            <a:endParaRPr lang="en-US" altLang="zh-CN"/>
          </a:p>
        </p:txBody>
      </p:sp>
    </p:spTree>
    <p:extLst>
      <p:ext uri="{BB962C8B-B14F-4D97-AF65-F5344CB8AC3E}">
        <p14:creationId xmlns:p14="http://schemas.microsoft.com/office/powerpoint/2010/main" val="33279545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0C3CBC53-3188-4405-A465-EDBBEA195C68}"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A5552030-76B0-4944-B491-628E338A0C9B}" type="slidenum">
              <a:rPr lang="zh-CN" altLang="en-US"/>
              <a:pPr/>
              <a:t>‹#›</a:t>
            </a:fld>
            <a:endParaRPr lang="en-US" altLang="zh-CN"/>
          </a:p>
        </p:txBody>
      </p:sp>
    </p:spTree>
    <p:extLst>
      <p:ext uri="{BB962C8B-B14F-4D97-AF65-F5344CB8AC3E}">
        <p14:creationId xmlns:p14="http://schemas.microsoft.com/office/powerpoint/2010/main" val="27956904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14F2DA5D-4BD5-45E0-9BDE-837CEF6F9E63}"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344FCCE3-01B4-4FA3-9A57-DE65FFEE529B}" type="slidenum">
              <a:rPr lang="zh-CN" altLang="en-US"/>
              <a:pPr/>
              <a:t>‹#›</a:t>
            </a:fld>
            <a:endParaRPr lang="en-US" altLang="zh-CN"/>
          </a:p>
        </p:txBody>
      </p:sp>
    </p:spTree>
    <p:extLst>
      <p:ext uri="{BB962C8B-B14F-4D97-AF65-F5344CB8AC3E}">
        <p14:creationId xmlns:p14="http://schemas.microsoft.com/office/powerpoint/2010/main" val="404076328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600"/>
            <a:ext cx="2057400" cy="58674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600"/>
            <a:ext cx="6019800" cy="58674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1E35028C-C807-462F-8D77-4CF00CFCA33B}" type="datetime1">
              <a:rPr lang="zh-CN" altLang="en-US" smtClean="0"/>
              <a:t>2015/8/26 Wednesday</a:t>
            </a:fld>
            <a:endParaRPr lang="en-US" altLang="zh-CN"/>
          </a:p>
        </p:txBody>
      </p:sp>
      <p:sp>
        <p:nvSpPr>
          <p:cNvPr id="5" name="页脚占位符 4"/>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6" name="灯片编号占位符 5"/>
          <p:cNvSpPr>
            <a:spLocks noGrp="1"/>
          </p:cNvSpPr>
          <p:nvPr>
            <p:ph type="sldNum" sz="quarter" idx="12"/>
          </p:nvPr>
        </p:nvSpPr>
        <p:spPr/>
        <p:txBody>
          <a:bodyPr/>
          <a:lstStyle>
            <a:lvl1pPr>
              <a:defRPr/>
            </a:lvl1pPr>
          </a:lstStyle>
          <a:p>
            <a:fld id="{5B1235C3-2790-47E0-A5A0-6DD803E82CCF}" type="slidenum">
              <a:rPr lang="zh-CN" altLang="en-US"/>
              <a:pPr/>
              <a:t>‹#›</a:t>
            </a:fld>
            <a:endParaRPr lang="en-US" altLang="zh-CN"/>
          </a:p>
        </p:txBody>
      </p:sp>
    </p:spTree>
    <p:extLst>
      <p:ext uri="{BB962C8B-B14F-4D97-AF65-F5344CB8AC3E}">
        <p14:creationId xmlns:p14="http://schemas.microsoft.com/office/powerpoint/2010/main" val="176912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E84B68E3-BA9B-4C31-A613-CC2F38DEBC70}" type="datetime1">
              <a:rPr lang="zh-CN" altLang="en-US" smtClean="0"/>
              <a:t>2015/8/26 Wednesday</a:t>
            </a:fld>
            <a:endParaRPr lang="en-US" altLang="zh-CN"/>
          </a:p>
        </p:txBody>
      </p:sp>
      <p:sp>
        <p:nvSpPr>
          <p:cNvPr id="8" name="页脚占位符 7"/>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9" name="灯片编号占位符 8"/>
          <p:cNvSpPr>
            <a:spLocks noGrp="1"/>
          </p:cNvSpPr>
          <p:nvPr>
            <p:ph type="sldNum" sz="quarter" idx="12"/>
          </p:nvPr>
        </p:nvSpPr>
        <p:spPr/>
        <p:txBody>
          <a:bodyPr/>
          <a:lstStyle>
            <a:lvl1pPr>
              <a:defRPr/>
            </a:lvl1pPr>
          </a:lstStyle>
          <a:p>
            <a:fld id="{64114F5D-1A61-4C14-BD16-C2AA79D90DB9}" type="slidenum">
              <a:rPr lang="zh-CN" altLang="en-US"/>
              <a:pPr/>
              <a:t>‹#›</a:t>
            </a:fld>
            <a:endParaRPr lang="en-US" altLang="zh-CN" sz="1400"/>
          </a:p>
        </p:txBody>
      </p:sp>
    </p:spTree>
    <p:extLst>
      <p:ext uri="{BB962C8B-B14F-4D97-AF65-F5344CB8AC3E}">
        <p14:creationId xmlns:p14="http://schemas.microsoft.com/office/powerpoint/2010/main" val="16310784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06500DB-7030-4C2F-889A-D10BA08E6ED7}" type="datetime1">
              <a:rPr lang="zh-CN" altLang="en-US" smtClean="0"/>
              <a:t>2015/8/26 Wednesday</a:t>
            </a:fld>
            <a:endParaRPr lang="en-US" altLang="zh-CN"/>
          </a:p>
        </p:txBody>
      </p:sp>
      <p:sp>
        <p:nvSpPr>
          <p:cNvPr id="4" name="页脚占位符 3"/>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5" name="灯片编号占位符 4"/>
          <p:cNvSpPr>
            <a:spLocks noGrp="1"/>
          </p:cNvSpPr>
          <p:nvPr>
            <p:ph type="sldNum" sz="quarter" idx="12"/>
          </p:nvPr>
        </p:nvSpPr>
        <p:spPr/>
        <p:txBody>
          <a:bodyPr/>
          <a:lstStyle>
            <a:lvl1pPr>
              <a:defRPr/>
            </a:lvl1pPr>
          </a:lstStyle>
          <a:p>
            <a:fld id="{A7E44B65-E1BF-48AC-81F6-EE6D9FB80509}" type="slidenum">
              <a:rPr lang="zh-CN" altLang="en-US"/>
              <a:pPr/>
              <a:t>‹#›</a:t>
            </a:fld>
            <a:endParaRPr lang="en-US" altLang="zh-CN" sz="1400"/>
          </a:p>
        </p:txBody>
      </p:sp>
    </p:spTree>
    <p:extLst>
      <p:ext uri="{BB962C8B-B14F-4D97-AF65-F5344CB8AC3E}">
        <p14:creationId xmlns:p14="http://schemas.microsoft.com/office/powerpoint/2010/main" val="2848828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E7BA282A-1EB9-4CD4-8E48-EB6C9EC091DD}" type="datetime1">
              <a:rPr lang="zh-CN" altLang="en-US" smtClean="0"/>
              <a:t>2015/8/26 Wednesday</a:t>
            </a:fld>
            <a:endParaRPr lang="en-US" altLang="zh-CN"/>
          </a:p>
        </p:txBody>
      </p:sp>
      <p:sp>
        <p:nvSpPr>
          <p:cNvPr id="3" name="页脚占位符 2"/>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4" name="灯片编号占位符 3"/>
          <p:cNvSpPr>
            <a:spLocks noGrp="1"/>
          </p:cNvSpPr>
          <p:nvPr>
            <p:ph type="sldNum" sz="quarter" idx="12"/>
          </p:nvPr>
        </p:nvSpPr>
        <p:spPr/>
        <p:txBody>
          <a:bodyPr/>
          <a:lstStyle>
            <a:lvl1pPr>
              <a:defRPr/>
            </a:lvl1pPr>
          </a:lstStyle>
          <a:p>
            <a:fld id="{F2BA6A57-0E97-4D20-8FEA-7FC6456DD27B}" type="slidenum">
              <a:rPr lang="zh-CN" altLang="en-US"/>
              <a:pPr/>
              <a:t>‹#›</a:t>
            </a:fld>
            <a:endParaRPr lang="en-US" altLang="zh-CN" sz="1400"/>
          </a:p>
        </p:txBody>
      </p:sp>
    </p:spTree>
    <p:extLst>
      <p:ext uri="{BB962C8B-B14F-4D97-AF65-F5344CB8AC3E}">
        <p14:creationId xmlns:p14="http://schemas.microsoft.com/office/powerpoint/2010/main" val="1211764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E3D7300B-1B3B-4B5B-B61E-88853F2ED62B}"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0A543067-771A-4C2F-8B5C-7AA327F7AE4E}" type="slidenum">
              <a:rPr lang="zh-CN" altLang="en-US"/>
              <a:pPr/>
              <a:t>‹#›</a:t>
            </a:fld>
            <a:endParaRPr lang="en-US" altLang="zh-CN" sz="1400"/>
          </a:p>
        </p:txBody>
      </p:sp>
    </p:spTree>
    <p:extLst>
      <p:ext uri="{BB962C8B-B14F-4D97-AF65-F5344CB8AC3E}">
        <p14:creationId xmlns:p14="http://schemas.microsoft.com/office/powerpoint/2010/main" val="841347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A5EE69FA-3088-428E-9D2F-86B98E81A098}" type="datetime1">
              <a:rPr lang="zh-CN" altLang="en-US" smtClean="0"/>
              <a:t>2015/8/26 Wednesday</a:t>
            </a:fld>
            <a:endParaRPr lang="en-US" altLang="zh-CN"/>
          </a:p>
        </p:txBody>
      </p:sp>
      <p:sp>
        <p:nvSpPr>
          <p:cNvPr id="6" name="页脚占位符 5"/>
          <p:cNvSpPr>
            <a:spLocks noGrp="1"/>
          </p:cNvSpPr>
          <p:nvPr>
            <p:ph type="ftr" sz="quarter" idx="11"/>
          </p:nvPr>
        </p:nvSpPr>
        <p:spPr/>
        <p:txBody>
          <a:bodyPr/>
          <a:lstStyle>
            <a:lvl1pPr>
              <a:defRPr/>
            </a:lvl1pPr>
          </a:lstStyle>
          <a:p>
            <a:r>
              <a:rPr lang="zh-CN" altLang="en-US"/>
              <a:t>课件来源于jiaoxue5u.taobao.com</a:t>
            </a:r>
            <a:endParaRPr lang="en-US" altLang="zh-CN"/>
          </a:p>
        </p:txBody>
      </p:sp>
      <p:sp>
        <p:nvSpPr>
          <p:cNvPr id="7" name="灯片编号占位符 6"/>
          <p:cNvSpPr>
            <a:spLocks noGrp="1"/>
          </p:cNvSpPr>
          <p:nvPr>
            <p:ph type="sldNum" sz="quarter" idx="12"/>
          </p:nvPr>
        </p:nvSpPr>
        <p:spPr/>
        <p:txBody>
          <a:bodyPr/>
          <a:lstStyle>
            <a:lvl1pPr>
              <a:defRPr/>
            </a:lvl1pPr>
          </a:lstStyle>
          <a:p>
            <a:fld id="{F37CE392-3437-479F-B6EC-D03016B3E6B8}" type="slidenum">
              <a:rPr lang="zh-CN" altLang="en-US"/>
              <a:pPr/>
              <a:t>‹#›</a:t>
            </a:fld>
            <a:endParaRPr lang="en-US" altLang="zh-CN" sz="1400"/>
          </a:p>
        </p:txBody>
      </p:sp>
    </p:spTree>
    <p:extLst>
      <p:ext uri="{BB962C8B-B14F-4D97-AF65-F5344CB8AC3E}">
        <p14:creationId xmlns:p14="http://schemas.microsoft.com/office/powerpoint/2010/main" val="3625219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152400" y="0"/>
            <a:ext cx="1447800" cy="6858000"/>
          </a:xfrm>
          <a:prstGeom prst="rect">
            <a:avLst/>
          </a:prstGeom>
          <a:gradFill rotWithShape="0">
            <a:gsLst>
              <a:gs pos="0">
                <a:schemeClr val="bg2"/>
              </a:gs>
              <a:gs pos="100000">
                <a:schemeClr val="bg1"/>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1027" name="Rectangle 3"/>
          <p:cNvSpPr>
            <a:spLocks noChangeArrowheads="1"/>
          </p:cNvSpPr>
          <p:nvPr/>
        </p:nvSpPr>
        <p:spPr bwMode="auto">
          <a:xfrm>
            <a:off x="1676400" y="0"/>
            <a:ext cx="7467600" cy="1219200"/>
          </a:xfrm>
          <a:prstGeom prst="rect">
            <a:avLst/>
          </a:prstGeom>
          <a:gradFill rotWithShape="0">
            <a:gsLst>
              <a:gs pos="0">
                <a:schemeClr val="bg2"/>
              </a:gs>
              <a:gs pos="100000">
                <a:schemeClr val="bg1"/>
              </a:gs>
            </a:gsLst>
            <a:path path="shape">
              <a:fillToRect l="50000" t="50000" r="50000" b="50000"/>
            </a:path>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1028" name="Rectangle 4" descr="Stationery"/>
          <p:cNvSpPr>
            <a:spLocks noChangeArrowheads="1"/>
          </p:cNvSpPr>
          <p:nvPr/>
        </p:nvSpPr>
        <p:spPr bwMode="auto">
          <a:xfrm>
            <a:off x="457200" y="0"/>
            <a:ext cx="1219200" cy="762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1029" name="Rectangle 5" descr="Stationery"/>
          <p:cNvSpPr>
            <a:spLocks noChangeArrowheads="1"/>
          </p:cNvSpPr>
          <p:nvPr/>
        </p:nvSpPr>
        <p:spPr bwMode="auto">
          <a:xfrm>
            <a:off x="0" y="0"/>
            <a:ext cx="457200" cy="6858000"/>
          </a:xfrm>
          <a:prstGeom prst="rect">
            <a:avLst/>
          </a:prstGeom>
          <a:blipFill dpi="0" rotWithShape="0">
            <a:blip r:embed="rId15"/>
            <a:srcRect/>
            <a:tile tx="0" ty="0" sx="100000" sy="100000" flip="none" algn="tl"/>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1030" name="Rectangle 6"/>
          <p:cNvSpPr>
            <a:spLocks noGrp="1" noChangeArrowheads="1"/>
          </p:cNvSpPr>
          <p:nvPr>
            <p:ph type="title"/>
          </p:nvPr>
        </p:nvSpPr>
        <p:spPr bwMode="auto">
          <a:xfrm>
            <a:off x="1066800" y="8382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p>
            <a:pPr lvl="0"/>
            <a:r>
              <a:rPr lang="zh-CN" altLang="en-US" smtClean="0"/>
              <a:t>单击此处编辑母版标题样式</a:t>
            </a:r>
          </a:p>
        </p:txBody>
      </p:sp>
      <p:sp>
        <p:nvSpPr>
          <p:cNvPr id="1031" name="Rectangle 7"/>
          <p:cNvSpPr>
            <a:spLocks noGrp="1" noChangeArrowheads="1"/>
          </p:cNvSpPr>
          <p:nvPr>
            <p:ph type="dt" sz="half" idx="2"/>
          </p:nvPr>
        </p:nvSpPr>
        <p:spPr bwMode="auto">
          <a:xfrm>
            <a:off x="1066800" y="64135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solidFill>
                  <a:schemeClr val="tx2"/>
                </a:solidFill>
              </a:defRPr>
            </a:lvl1pPr>
          </a:lstStyle>
          <a:p>
            <a:fld id="{EC4DB2F3-4A20-4BD3-B512-F0698DBDD0FC}" type="datetime1">
              <a:rPr lang="zh-CN" altLang="en-US" smtClean="0"/>
              <a:t>2015/8/26 Wednesday</a:t>
            </a:fld>
            <a:endParaRPr lang="en-US" altLang="zh-CN"/>
          </a:p>
        </p:txBody>
      </p:sp>
      <p:sp>
        <p:nvSpPr>
          <p:cNvPr id="1032" name="Rectangle 8"/>
          <p:cNvSpPr>
            <a:spLocks noGrp="1" noChangeArrowheads="1"/>
          </p:cNvSpPr>
          <p:nvPr>
            <p:ph type="ftr" sz="quarter" idx="3"/>
          </p:nvPr>
        </p:nvSpPr>
        <p:spPr bwMode="auto">
          <a:xfrm>
            <a:off x="3429000" y="64135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solidFill>
                  <a:schemeClr val="tx2"/>
                </a:solidFill>
              </a:defRPr>
            </a:lvl1pPr>
          </a:lstStyle>
          <a:p>
            <a:r>
              <a:rPr lang="zh-CN" altLang="en-US"/>
              <a:t>课件来源于jiaoxue5u.taobao.com</a:t>
            </a:r>
            <a:endParaRPr lang="en-US" altLang="zh-CN"/>
          </a:p>
        </p:txBody>
      </p:sp>
      <p:pic>
        <p:nvPicPr>
          <p:cNvPr id="1033" name="Picture 9" descr="anabnr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228725" y="0"/>
            <a:ext cx="7915275"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10"/>
          <p:cNvSpPr>
            <a:spLocks noChangeArrowheads="1"/>
          </p:cNvSpPr>
          <p:nvPr/>
        </p:nvSpPr>
        <p:spPr bwMode="auto">
          <a:xfrm>
            <a:off x="304800" y="457200"/>
            <a:ext cx="2514600" cy="304800"/>
          </a:xfrm>
          <a:prstGeom prst="rect">
            <a:avLst/>
          </a:prstGeom>
          <a:solidFill>
            <a:schemeClr val="accent2">
              <a:alpha val="50000"/>
            </a:schemeClr>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p>
        </p:txBody>
      </p:sp>
      <p:sp>
        <p:nvSpPr>
          <p:cNvPr id="1035" name="Rectangle 11"/>
          <p:cNvSpPr>
            <a:spLocks noGrp="1" noChangeArrowheads="1"/>
          </p:cNvSpPr>
          <p:nvPr>
            <p:ph type="sldNum" sz="quarter" idx="4"/>
          </p:nvPr>
        </p:nvSpPr>
        <p:spPr bwMode="auto">
          <a:xfrm>
            <a:off x="8229600" y="6413500"/>
            <a:ext cx="914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2"/>
                </a:solidFill>
              </a:defRPr>
            </a:lvl1pPr>
          </a:lstStyle>
          <a:p>
            <a:fld id="{14CA4C51-F988-4C86-A2DC-32FA580BDB1D}" type="slidenum">
              <a:rPr lang="zh-CN" altLang="en-US"/>
              <a:pPr/>
              <a:t>‹#›</a:t>
            </a:fld>
            <a:endParaRPr lang="en-US" altLang="zh-CN" sz="1400"/>
          </a:p>
        </p:txBody>
      </p:sp>
      <p:sp>
        <p:nvSpPr>
          <p:cNvPr id="1036" name="Rectangle 12"/>
          <p:cNvSpPr>
            <a:spLocks noGrp="1" noChangeArrowheads="1"/>
          </p:cNvSpPr>
          <p:nvPr>
            <p:ph type="body" idx="1"/>
          </p:nvPr>
        </p:nvSpPr>
        <p:spPr bwMode="auto">
          <a:xfrm>
            <a:off x="1066800" y="210185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50"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700" r:id="rId12"/>
    <p:sldLayoutId id="2147483701" r:id="rId13"/>
  </p:sldLayoutIdLst>
  <p:hf sldNum="0" hdr="0" ftr="0" dt="0"/>
  <p:txStyles>
    <p:titleStyle>
      <a:lvl1pPr algn="l" rtl="0" fontAlgn="base">
        <a:spcBef>
          <a:spcPct val="0"/>
        </a:spcBef>
        <a:spcAft>
          <a:spcPct val="0"/>
        </a:spcAft>
        <a:defRPr sz="4400" kern="12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l"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457200" indent="-457200" algn="l" rtl="0" fontAlgn="base">
        <a:spcBef>
          <a:spcPct val="20000"/>
        </a:spcBef>
        <a:spcAft>
          <a:spcPct val="0"/>
        </a:spcAft>
        <a:buClr>
          <a:srgbClr val="A50021"/>
        </a:buClr>
        <a:buSzPct val="75000"/>
        <a:buFont typeface="Wingdings" panose="05000000000000000000" pitchFamily="2" charset="2"/>
        <a:buChar char="n"/>
        <a:defRPr sz="3200" kern="1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anose="05000000000000000000" pitchFamily="2" charset="2"/>
        <a:buChar char="n"/>
        <a:defRPr sz="2800" kern="1200">
          <a:solidFill>
            <a:schemeClr val="tx1"/>
          </a:solidFill>
          <a:latin typeface="+mn-lt"/>
          <a:ea typeface="+mn-ea"/>
          <a:cs typeface="+mn-cs"/>
        </a:defRPr>
      </a:lvl2pPr>
      <a:lvl3pPr marL="1370013" indent="-228600" algn="l" rtl="0" fontAlgn="base">
        <a:spcBef>
          <a:spcPct val="20000"/>
        </a:spcBef>
        <a:spcAft>
          <a:spcPct val="0"/>
        </a:spcAft>
        <a:buClr>
          <a:srgbClr val="666699"/>
        </a:buClr>
        <a:buSzPct val="70000"/>
        <a:buFont typeface="Wingdings" panose="05000000000000000000" pitchFamily="2" charset="2"/>
        <a:buChar char="n"/>
        <a:defRPr sz="2400" kern="1200">
          <a:solidFill>
            <a:schemeClr val="tx1"/>
          </a:solidFill>
          <a:latin typeface="+mn-lt"/>
          <a:ea typeface="+mn-ea"/>
          <a:cs typeface="+mn-cs"/>
        </a:defRPr>
      </a:lvl3pPr>
      <a:lvl4pPr marL="1712913" indent="-228600" algn="l" rtl="0" fontAlgn="base">
        <a:spcBef>
          <a:spcPct val="20000"/>
        </a:spcBef>
        <a:spcAft>
          <a:spcPct val="0"/>
        </a:spcAft>
        <a:buSzPct val="60000"/>
        <a:buFont typeface="Wingdings" panose="05000000000000000000" pitchFamily="2" charset="2"/>
        <a:buChar char="n"/>
        <a:defRPr sz="2000" kern="1200">
          <a:solidFill>
            <a:schemeClr val="tx1"/>
          </a:solidFill>
          <a:latin typeface="+mn-lt"/>
          <a:ea typeface="+mn-ea"/>
          <a:cs typeface="+mn-cs"/>
        </a:defRPr>
      </a:lvl4pPr>
      <a:lvl5pPr marL="2057400" indent="-228600" algn="l" rtl="0" fontAlgn="base">
        <a:spcBef>
          <a:spcPct val="20000"/>
        </a:spcBef>
        <a:spcAft>
          <a:spcPct val="0"/>
        </a:spcAft>
        <a:buClr>
          <a:schemeClr val="hlink"/>
        </a:buClr>
        <a:buSzPct val="55000"/>
        <a:buFont typeface="Wingdings" panose="05000000000000000000" pitchFamily="2" charset="2"/>
        <a:buChar char="n"/>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3075"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3076"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12901A8C-DDAB-4C60-8EE0-B5EBAC230316}" type="datetime1">
              <a:rPr lang="zh-CN" altLang="en-US" smtClean="0"/>
              <a:t>2015/8/26 Wednesday</a:t>
            </a:fld>
            <a:endParaRPr lang="en-US" altLang="zh-CN"/>
          </a:p>
        </p:txBody>
      </p:sp>
      <p:sp>
        <p:nvSpPr>
          <p:cNvPr id="3077"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r>
              <a:rPr lang="zh-CN" altLang="en-US"/>
              <a:t>课件来源于jiaoxue5u.taobao.com</a:t>
            </a:r>
            <a:endParaRPr lang="en-US" altLang="zh-CN"/>
          </a:p>
        </p:txBody>
      </p:sp>
      <p:sp>
        <p:nvSpPr>
          <p:cNvPr id="3078"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2DEDE6E-6253-40AC-9F93-D8A077A3717A}"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p:random/>
  </p:transition>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4099"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3C1F6AA5-8575-493E-83D7-04252B65FB38}" type="datetime1">
              <a:rPr lang="zh-CN" altLang="en-US" smtClean="0"/>
              <a:t>2015/8/26 Wednesday</a:t>
            </a:fld>
            <a:endParaRPr lang="en-US" altLang="zh-CN"/>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r>
              <a:rPr lang="zh-CN" altLang="en-US"/>
              <a:t>课件来源于jiaoxue5u.taobao.com</a:t>
            </a:r>
            <a:endParaRPr lang="en-US" altLang="zh-CN"/>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E952183-B472-4D6A-A377-C498B3845114}" type="slidenum">
              <a:rPr lang="zh-CN" altLang="en-US"/>
              <a:pPr/>
              <a:t>‹#›</a:t>
            </a:fld>
            <a:endParaRPr lang="en-US" altLang="zh-CN"/>
          </a:p>
        </p:txBody>
      </p:sp>
    </p:spTree>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sldNum="0" hdr="0" ftr="0" dt="0"/>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2"/>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9144000" cy="6858000"/>
            <a:chOff x="0" y="0"/>
            <a:chExt cx="5760" cy="4320"/>
          </a:xfrm>
        </p:grpSpPr>
        <p:sp>
          <p:nvSpPr>
            <p:cNvPr id="5123" name="未知"/>
            <p:cNvSpPr>
              <a:spLocks/>
            </p:cNvSpPr>
            <p:nvPr/>
          </p:nvSpPr>
          <p:spPr bwMode="auto">
            <a:xfrm>
              <a:off x="0" y="3072"/>
              <a:ext cx="5760" cy="1248"/>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24" name="未知"/>
            <p:cNvSpPr>
              <a:spLocks/>
            </p:cNvSpPr>
            <p:nvPr/>
          </p:nvSpPr>
          <p:spPr bwMode="auto">
            <a:xfrm>
              <a:off x="0" y="0"/>
              <a:ext cx="5760" cy="3072"/>
            </a:xfrm>
            <a:custGeom>
              <a:avLst/>
              <a:gdLst>
                <a:gd name="T0" fmla="*/ 6027 w 6027"/>
                <a:gd name="T1" fmla="*/ 2296 h 2296"/>
                <a:gd name="T2" fmla="*/ 0 w 6027"/>
                <a:gd name="T3" fmla="*/ 2296 h 2296"/>
                <a:gd name="T4" fmla="*/ 0 w 6027"/>
                <a:gd name="T5" fmla="*/ 0 h 2296"/>
                <a:gd name="T6" fmla="*/ 6027 w 6027"/>
                <a:gd name="T7" fmla="*/ 0 h 2296"/>
                <a:gd name="T8" fmla="*/ 6027 w 6027"/>
                <a:gd name="T9" fmla="*/ 2296 h 2296"/>
                <a:gd name="T10" fmla="*/ 6027 w 6027"/>
                <a:gd name="T11" fmla="*/ 2296 h 2296"/>
              </a:gdLst>
              <a:ahLst/>
              <a:cxnLst>
                <a:cxn ang="0">
                  <a:pos x="T0" y="T1"/>
                </a:cxn>
                <a:cxn ang="0">
                  <a:pos x="T2" y="T3"/>
                </a:cxn>
                <a:cxn ang="0">
                  <a:pos x="T4" y="T5"/>
                </a:cxn>
                <a:cxn ang="0">
                  <a:pos x="T6" y="T7"/>
                </a:cxn>
                <a:cxn ang="0">
                  <a:pos x="T8" y="T9"/>
                </a:cxn>
                <a:cxn ang="0">
                  <a:pos x="T10" y="T11"/>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125" name="未知"/>
          <p:cNvSpPr>
            <a:spLocks/>
          </p:cNvSpPr>
          <p:nvPr/>
        </p:nvSpPr>
        <p:spPr bwMode="auto">
          <a:xfrm>
            <a:off x="6248400" y="6262688"/>
            <a:ext cx="2895600" cy="609600"/>
          </a:xfrm>
          <a:custGeom>
            <a:avLst/>
            <a:gdLst>
              <a:gd name="T0" fmla="*/ 5748 w 5748"/>
              <a:gd name="T1" fmla="*/ 246 h 246"/>
              <a:gd name="T2" fmla="*/ 0 w 5748"/>
              <a:gd name="T3" fmla="*/ 246 h 246"/>
              <a:gd name="T4" fmla="*/ 0 w 5748"/>
              <a:gd name="T5" fmla="*/ 0 h 246"/>
              <a:gd name="T6" fmla="*/ 5748 w 5748"/>
              <a:gd name="T7" fmla="*/ 0 h 246"/>
              <a:gd name="T8" fmla="*/ 5748 w 5748"/>
              <a:gd name="T9" fmla="*/ 246 h 246"/>
              <a:gd name="T10" fmla="*/ 5748 w 5748"/>
              <a:gd name="T11" fmla="*/ 246 h 246"/>
            </a:gdLst>
            <a:ahLst/>
            <a:cxnLst>
              <a:cxn ang="0">
                <a:pos x="T0" y="T1"/>
              </a:cxn>
              <a:cxn ang="0">
                <a:pos x="T2" y="T3"/>
              </a:cxn>
              <a:cxn ang="0">
                <a:pos x="T4" y="T5"/>
              </a:cxn>
              <a:cxn ang="0">
                <a:pos x="T6" y="T7"/>
              </a:cxn>
              <a:cxn ang="0">
                <a:pos x="T8" y="T9"/>
              </a:cxn>
              <a:cxn ang="0">
                <a:pos x="T10" y="T11"/>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5126" name="Group 6"/>
          <p:cNvGrpSpPr>
            <a:grpSpLocks/>
          </p:cNvGrpSpPr>
          <p:nvPr/>
        </p:nvGrpSpPr>
        <p:grpSpPr bwMode="auto">
          <a:xfrm>
            <a:off x="0" y="6019800"/>
            <a:ext cx="7848600" cy="857250"/>
            <a:chOff x="0" y="0"/>
            <a:chExt cx="4944" cy="540"/>
          </a:xfrm>
        </p:grpSpPr>
        <p:sp>
          <p:nvSpPr>
            <p:cNvPr id="5127" name="未知"/>
            <p:cNvSpPr>
              <a:spLocks/>
            </p:cNvSpPr>
            <p:nvPr userDrawn="1"/>
          </p:nvSpPr>
          <p:spPr bwMode="auto">
            <a:xfrm>
              <a:off x="1488" y="0"/>
              <a:ext cx="3240" cy="536"/>
            </a:xfrm>
            <a:custGeom>
              <a:avLst/>
              <a:gdLst>
                <a:gd name="T0" fmla="*/ 3132 w 3240"/>
                <a:gd name="T1" fmla="*/ 469 h 536"/>
                <a:gd name="T2" fmla="*/ 2995 w 3240"/>
                <a:gd name="T3" fmla="*/ 395 h 536"/>
                <a:gd name="T4" fmla="*/ 2911 w 3240"/>
                <a:gd name="T5" fmla="*/ 375 h 536"/>
                <a:gd name="T6" fmla="*/ 2678 w 3240"/>
                <a:gd name="T7" fmla="*/ 228 h 536"/>
                <a:gd name="T8" fmla="*/ 2553 w 3240"/>
                <a:gd name="T9" fmla="*/ 74 h 536"/>
                <a:gd name="T10" fmla="*/ 2457 w 3240"/>
                <a:gd name="T11" fmla="*/ 7 h 536"/>
                <a:gd name="T12" fmla="*/ 2403 w 3240"/>
                <a:gd name="T13" fmla="*/ 47 h 536"/>
                <a:gd name="T14" fmla="*/ 2289 w 3240"/>
                <a:gd name="T15" fmla="*/ 74 h 536"/>
                <a:gd name="T16" fmla="*/ 2134 w 3240"/>
                <a:gd name="T17" fmla="*/ 74 h 536"/>
                <a:gd name="T18" fmla="*/ 2044 w 3240"/>
                <a:gd name="T19" fmla="*/ 128 h 536"/>
                <a:gd name="T20" fmla="*/ 1775 w 3240"/>
                <a:gd name="T21" fmla="*/ 222 h 536"/>
                <a:gd name="T22" fmla="*/ 1602 w 3240"/>
                <a:gd name="T23" fmla="*/ 181 h 536"/>
                <a:gd name="T24" fmla="*/ 1560 w 3240"/>
                <a:gd name="T25" fmla="*/ 101 h 536"/>
                <a:gd name="T26" fmla="*/ 1542 w 3240"/>
                <a:gd name="T27" fmla="*/ 87 h 536"/>
                <a:gd name="T28" fmla="*/ 1446 w 3240"/>
                <a:gd name="T29" fmla="*/ 60 h 536"/>
                <a:gd name="T30" fmla="*/ 1375 w 3240"/>
                <a:gd name="T31" fmla="*/ 74 h 536"/>
                <a:gd name="T32" fmla="*/ 1309 w 3240"/>
                <a:gd name="T33" fmla="*/ 87 h 536"/>
                <a:gd name="T34" fmla="*/ 1243 w 3240"/>
                <a:gd name="T35" fmla="*/ 13 h 536"/>
                <a:gd name="T36" fmla="*/ 1225 w 3240"/>
                <a:gd name="T37" fmla="*/ 0 h 536"/>
                <a:gd name="T38" fmla="*/ 1189 w 3240"/>
                <a:gd name="T39" fmla="*/ 0 h 536"/>
                <a:gd name="T40" fmla="*/ 1106 w 3240"/>
                <a:gd name="T41" fmla="*/ 34 h 536"/>
                <a:gd name="T42" fmla="*/ 1106 w 3240"/>
                <a:gd name="T43" fmla="*/ 34 h 536"/>
                <a:gd name="T44" fmla="*/ 1094 w 3240"/>
                <a:gd name="T45" fmla="*/ 40 h 536"/>
                <a:gd name="T46" fmla="*/ 1070 w 3240"/>
                <a:gd name="T47" fmla="*/ 54 h 536"/>
                <a:gd name="T48" fmla="*/ 1034 w 3240"/>
                <a:gd name="T49" fmla="*/ 74 h 536"/>
                <a:gd name="T50" fmla="*/ 1004 w 3240"/>
                <a:gd name="T51" fmla="*/ 74 h 536"/>
                <a:gd name="T52" fmla="*/ 986 w 3240"/>
                <a:gd name="T53" fmla="*/ 74 h 536"/>
                <a:gd name="T54" fmla="*/ 956 w 3240"/>
                <a:gd name="T55" fmla="*/ 81 h 536"/>
                <a:gd name="T56" fmla="*/ 920 w 3240"/>
                <a:gd name="T57" fmla="*/ 94 h 536"/>
                <a:gd name="T58" fmla="*/ 884 w 3240"/>
                <a:gd name="T59" fmla="*/ 107 h 536"/>
                <a:gd name="T60" fmla="*/ 843 w 3240"/>
                <a:gd name="T61" fmla="*/ 128 h 536"/>
                <a:gd name="T62" fmla="*/ 813 w 3240"/>
                <a:gd name="T63" fmla="*/ 141 h 536"/>
                <a:gd name="T64" fmla="*/ 789 w 3240"/>
                <a:gd name="T65" fmla="*/ 148 h 536"/>
                <a:gd name="T66" fmla="*/ 783 w 3240"/>
                <a:gd name="T67" fmla="*/ 154 h 536"/>
                <a:gd name="T68" fmla="*/ 556 w 3240"/>
                <a:gd name="T69" fmla="*/ 228 h 536"/>
                <a:gd name="T70" fmla="*/ 394 w 3240"/>
                <a:gd name="T71" fmla="*/ 294 h 536"/>
                <a:gd name="T72" fmla="*/ 107 w 3240"/>
                <a:gd name="T73" fmla="*/ 462 h 536"/>
                <a:gd name="T74" fmla="*/ 0 w 3240"/>
                <a:gd name="T75" fmla="*/ 536 h 536"/>
                <a:gd name="T76" fmla="*/ 3240 w 3240"/>
                <a:gd name="T77" fmla="*/ 536 h 536"/>
                <a:gd name="T78" fmla="*/ 3132 w 3240"/>
                <a:gd name="T79" fmla="*/ 469 h 536"/>
                <a:gd name="T80" fmla="*/ 3132 w 3240"/>
                <a:gd name="T81" fmla="*/ 469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5128" name="Group 8"/>
            <p:cNvGrpSpPr>
              <a:grpSpLocks/>
            </p:cNvGrpSpPr>
            <p:nvPr userDrawn="1"/>
          </p:nvGrpSpPr>
          <p:grpSpPr bwMode="auto">
            <a:xfrm>
              <a:off x="2486" y="0"/>
              <a:ext cx="2458" cy="540"/>
              <a:chOff x="0" y="0"/>
              <a:chExt cx="2458" cy="540"/>
            </a:xfrm>
          </p:grpSpPr>
          <p:sp>
            <p:nvSpPr>
              <p:cNvPr id="5129" name="未知"/>
              <p:cNvSpPr>
                <a:spLocks/>
              </p:cNvSpPr>
              <p:nvPr userDrawn="1"/>
            </p:nvSpPr>
            <p:spPr bwMode="auto">
              <a:xfrm>
                <a:off x="1462" y="7"/>
                <a:ext cx="996" cy="533"/>
              </a:xfrm>
              <a:custGeom>
                <a:avLst/>
                <a:gdLst>
                  <a:gd name="T0" fmla="*/ 636 w 996"/>
                  <a:gd name="T1" fmla="*/ 373 h 533"/>
                  <a:gd name="T2" fmla="*/ 495 w 996"/>
                  <a:gd name="T3" fmla="*/ 370 h 533"/>
                  <a:gd name="T4" fmla="*/ 280 w 996"/>
                  <a:gd name="T5" fmla="*/ 249 h 533"/>
                  <a:gd name="T6" fmla="*/ 127 w 996"/>
                  <a:gd name="T7" fmla="*/ 66 h 533"/>
                  <a:gd name="T8" fmla="*/ 0 w 996"/>
                  <a:gd name="T9" fmla="*/ 0 h 533"/>
                  <a:gd name="T10" fmla="*/ 22 w 996"/>
                  <a:gd name="T11" fmla="*/ 26 h 533"/>
                  <a:gd name="T12" fmla="*/ 0 w 996"/>
                  <a:gd name="T13" fmla="*/ 65 h 533"/>
                  <a:gd name="T14" fmla="*/ 30 w 996"/>
                  <a:gd name="T15" fmla="*/ 119 h 533"/>
                  <a:gd name="T16" fmla="*/ 75 w 996"/>
                  <a:gd name="T17" fmla="*/ 243 h 533"/>
                  <a:gd name="T18" fmla="*/ 45 w 996"/>
                  <a:gd name="T19" fmla="*/ 422 h 533"/>
                  <a:gd name="T20" fmla="*/ 200 w 996"/>
                  <a:gd name="T21" fmla="*/ 329 h 533"/>
                  <a:gd name="T22" fmla="*/ 612 w 996"/>
                  <a:gd name="T23" fmla="*/ 533 h 533"/>
                  <a:gd name="T24" fmla="*/ 996 w 996"/>
                  <a:gd name="T25" fmla="*/ 529 h 533"/>
                  <a:gd name="T26" fmla="*/ 828 w 996"/>
                  <a:gd name="T27" fmla="*/ 473 h 533"/>
                  <a:gd name="T28" fmla="*/ 636 w 996"/>
                  <a:gd name="T29" fmla="*/ 37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0" name="未知"/>
              <p:cNvSpPr>
                <a:spLocks/>
              </p:cNvSpPr>
              <p:nvPr userDrawn="1"/>
            </p:nvSpPr>
            <p:spPr bwMode="auto">
              <a:xfrm>
                <a:off x="191" y="0"/>
                <a:ext cx="186" cy="395"/>
              </a:xfrm>
              <a:custGeom>
                <a:avLst/>
                <a:gdLst>
                  <a:gd name="T0" fmla="*/ 36 w 186"/>
                  <a:gd name="T1" fmla="*/ 0 h 353"/>
                  <a:gd name="T2" fmla="*/ 54 w 186"/>
                  <a:gd name="T3" fmla="*/ 18 h 353"/>
                  <a:gd name="T4" fmla="*/ 24 w 186"/>
                  <a:gd name="T5" fmla="*/ 30 h 353"/>
                  <a:gd name="T6" fmla="*/ 18 w 186"/>
                  <a:gd name="T7" fmla="*/ 66 h 353"/>
                  <a:gd name="T8" fmla="*/ 42 w 186"/>
                  <a:gd name="T9" fmla="*/ 114 h 353"/>
                  <a:gd name="T10" fmla="*/ 48 w 186"/>
                  <a:gd name="T11" fmla="*/ 162 h 353"/>
                  <a:gd name="T12" fmla="*/ 0 w 186"/>
                  <a:gd name="T13" fmla="*/ 353 h 353"/>
                  <a:gd name="T14" fmla="*/ 54 w 186"/>
                  <a:gd name="T15" fmla="*/ 233 h 353"/>
                  <a:gd name="T16" fmla="*/ 84 w 186"/>
                  <a:gd name="T17" fmla="*/ 216 h 353"/>
                  <a:gd name="T18" fmla="*/ 126 w 186"/>
                  <a:gd name="T19" fmla="*/ 126 h 353"/>
                  <a:gd name="T20" fmla="*/ 144 w 186"/>
                  <a:gd name="T21" fmla="*/ 120 h 353"/>
                  <a:gd name="T22" fmla="*/ 144 w 186"/>
                  <a:gd name="T23" fmla="*/ 90 h 353"/>
                  <a:gd name="T24" fmla="*/ 186 w 186"/>
                  <a:gd name="T25" fmla="*/ 66 h 353"/>
                  <a:gd name="T26" fmla="*/ 162 w 186"/>
                  <a:gd name="T27" fmla="*/ 60 h 353"/>
                  <a:gd name="T28" fmla="*/ 36 w 186"/>
                  <a:gd name="T29" fmla="*/ 0 h 353"/>
                  <a:gd name="T30" fmla="*/ 36 w 186"/>
                  <a:gd name="T31"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1" name="未知"/>
              <p:cNvSpPr>
                <a:spLocks/>
              </p:cNvSpPr>
              <p:nvPr userDrawn="1"/>
            </p:nvSpPr>
            <p:spPr bwMode="auto">
              <a:xfrm>
                <a:off x="544" y="101"/>
                <a:ext cx="378" cy="271"/>
              </a:xfrm>
              <a:custGeom>
                <a:avLst/>
                <a:gdLst>
                  <a:gd name="T0" fmla="*/ 18 w 378"/>
                  <a:gd name="T1" fmla="*/ 0 h 271"/>
                  <a:gd name="T2" fmla="*/ 12 w 378"/>
                  <a:gd name="T3" fmla="*/ 13 h 271"/>
                  <a:gd name="T4" fmla="*/ 0 w 378"/>
                  <a:gd name="T5" fmla="*/ 40 h 271"/>
                  <a:gd name="T6" fmla="*/ 60 w 378"/>
                  <a:gd name="T7" fmla="*/ 121 h 271"/>
                  <a:gd name="T8" fmla="*/ 310 w 378"/>
                  <a:gd name="T9" fmla="*/ 271 h 271"/>
                  <a:gd name="T10" fmla="*/ 290 w 378"/>
                  <a:gd name="T11" fmla="*/ 139 h 271"/>
                  <a:gd name="T12" fmla="*/ 378 w 378"/>
                  <a:gd name="T13" fmla="*/ 76 h 271"/>
                  <a:gd name="T14" fmla="*/ 251 w 378"/>
                  <a:gd name="T15" fmla="*/ 94 h 271"/>
                  <a:gd name="T16" fmla="*/ 90 w 378"/>
                  <a:gd name="T17" fmla="*/ 54 h 271"/>
                  <a:gd name="T18" fmla="*/ 18 w 378"/>
                  <a:gd name="T19" fmla="*/ 0 h 271"/>
                  <a:gd name="T20" fmla="*/ 18 w 378"/>
                  <a:gd name="T21"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2" name="未知"/>
              <p:cNvSpPr>
                <a:spLocks/>
              </p:cNvSpPr>
              <p:nvPr userDrawn="1"/>
            </p:nvSpPr>
            <p:spPr bwMode="auto">
              <a:xfrm>
                <a:off x="1142" y="74"/>
                <a:ext cx="155" cy="74"/>
              </a:xfrm>
              <a:custGeom>
                <a:avLst/>
                <a:gdLst>
                  <a:gd name="T0" fmla="*/ 114 w 155"/>
                  <a:gd name="T1" fmla="*/ 0 h 66"/>
                  <a:gd name="T2" fmla="*/ 0 w 155"/>
                  <a:gd name="T3" fmla="*/ 0 h 66"/>
                  <a:gd name="T4" fmla="*/ 0 w 155"/>
                  <a:gd name="T5" fmla="*/ 0 h 66"/>
                  <a:gd name="T6" fmla="*/ 6 w 155"/>
                  <a:gd name="T7" fmla="*/ 6 h 66"/>
                  <a:gd name="T8" fmla="*/ 6 w 155"/>
                  <a:gd name="T9" fmla="*/ 18 h 66"/>
                  <a:gd name="T10" fmla="*/ 0 w 155"/>
                  <a:gd name="T11" fmla="*/ 24 h 66"/>
                  <a:gd name="T12" fmla="*/ 78 w 155"/>
                  <a:gd name="T13" fmla="*/ 60 h 66"/>
                  <a:gd name="T14" fmla="*/ 96 w 155"/>
                  <a:gd name="T15" fmla="*/ 42 h 66"/>
                  <a:gd name="T16" fmla="*/ 155 w 155"/>
                  <a:gd name="T17" fmla="*/ 66 h 66"/>
                  <a:gd name="T18" fmla="*/ 126 w 155"/>
                  <a:gd name="T19" fmla="*/ 24 h 66"/>
                  <a:gd name="T20" fmla="*/ 149 w 155"/>
                  <a:gd name="T21" fmla="*/ 0 h 66"/>
                  <a:gd name="T22" fmla="*/ 114 w 155"/>
                  <a:gd name="T23" fmla="*/ 0 h 66"/>
                  <a:gd name="T24" fmla="*/ 114 w 155"/>
                  <a:gd name="T25"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3" name="未知"/>
              <p:cNvSpPr>
                <a:spLocks/>
              </p:cNvSpPr>
              <p:nvPr userDrawn="1"/>
            </p:nvSpPr>
            <p:spPr bwMode="auto">
              <a:xfrm>
                <a:off x="0" y="67"/>
                <a:ext cx="42" cy="81"/>
              </a:xfrm>
              <a:custGeom>
                <a:avLst/>
                <a:gdLst>
                  <a:gd name="T0" fmla="*/ 6 w 42"/>
                  <a:gd name="T1" fmla="*/ 36 h 72"/>
                  <a:gd name="T2" fmla="*/ 0 w 42"/>
                  <a:gd name="T3" fmla="*/ 18 h 72"/>
                  <a:gd name="T4" fmla="*/ 12 w 42"/>
                  <a:gd name="T5" fmla="*/ 6 h 72"/>
                  <a:gd name="T6" fmla="*/ 0 w 42"/>
                  <a:gd name="T7" fmla="*/ 6 h 72"/>
                  <a:gd name="T8" fmla="*/ 12 w 42"/>
                  <a:gd name="T9" fmla="*/ 6 h 72"/>
                  <a:gd name="T10" fmla="*/ 24 w 42"/>
                  <a:gd name="T11" fmla="*/ 6 h 72"/>
                  <a:gd name="T12" fmla="*/ 36 w 42"/>
                  <a:gd name="T13" fmla="*/ 6 h 72"/>
                  <a:gd name="T14" fmla="*/ 42 w 42"/>
                  <a:gd name="T15" fmla="*/ 0 h 72"/>
                  <a:gd name="T16" fmla="*/ 30 w 42"/>
                  <a:gd name="T17" fmla="*/ 18 h 72"/>
                  <a:gd name="T18" fmla="*/ 42 w 42"/>
                  <a:gd name="T19" fmla="*/ 48 h 72"/>
                  <a:gd name="T20" fmla="*/ 12 w 42"/>
                  <a:gd name="T21" fmla="*/ 72 h 72"/>
                  <a:gd name="T22" fmla="*/ 6 w 42"/>
                  <a:gd name="T23" fmla="*/ 36 h 72"/>
                  <a:gd name="T24" fmla="*/ 6 w 42"/>
                  <a:gd name="T25" fmla="*/ 3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134" name="未知"/>
            <p:cNvSpPr>
              <a:spLocks/>
            </p:cNvSpPr>
            <p:nvPr userDrawn="1"/>
          </p:nvSpPr>
          <p:spPr bwMode="auto">
            <a:xfrm>
              <a:off x="0" y="0"/>
              <a:ext cx="3976" cy="535"/>
            </a:xfrm>
            <a:custGeom>
              <a:avLst/>
              <a:gdLst>
                <a:gd name="T0" fmla="*/ 3976 w 3976"/>
                <a:gd name="T1" fmla="*/ 527 h 527"/>
                <a:gd name="T2" fmla="*/ 3970 w 3976"/>
                <a:gd name="T3" fmla="*/ 527 h 527"/>
                <a:gd name="T4" fmla="*/ 3844 w 3976"/>
                <a:gd name="T5" fmla="*/ 509 h 527"/>
                <a:gd name="T6" fmla="*/ 2487 w 3976"/>
                <a:gd name="T7" fmla="*/ 305 h 527"/>
                <a:gd name="T8" fmla="*/ 2039 w 3976"/>
                <a:gd name="T9" fmla="*/ 36 h 527"/>
                <a:gd name="T10" fmla="*/ 1907 w 3976"/>
                <a:gd name="T11" fmla="*/ 24 h 527"/>
                <a:gd name="T12" fmla="*/ 1883 w 3976"/>
                <a:gd name="T13" fmla="*/ 54 h 527"/>
                <a:gd name="T14" fmla="*/ 1859 w 3976"/>
                <a:gd name="T15" fmla="*/ 54 h 527"/>
                <a:gd name="T16" fmla="*/ 1830 w 3976"/>
                <a:gd name="T17" fmla="*/ 30 h 527"/>
                <a:gd name="T18" fmla="*/ 1704 w 3976"/>
                <a:gd name="T19" fmla="*/ 102 h 527"/>
                <a:gd name="T20" fmla="*/ 1608 w 3976"/>
                <a:gd name="T21" fmla="*/ 126 h 527"/>
                <a:gd name="T22" fmla="*/ 1561 w 3976"/>
                <a:gd name="T23" fmla="*/ 132 h 527"/>
                <a:gd name="T24" fmla="*/ 1495 w 3976"/>
                <a:gd name="T25" fmla="*/ 102 h 527"/>
                <a:gd name="T26" fmla="*/ 1357 w 3976"/>
                <a:gd name="T27" fmla="*/ 126 h 527"/>
                <a:gd name="T28" fmla="*/ 1285 w 3976"/>
                <a:gd name="T29" fmla="*/ 24 h 527"/>
                <a:gd name="T30" fmla="*/ 1280 w 3976"/>
                <a:gd name="T31" fmla="*/ 18 h 527"/>
                <a:gd name="T32" fmla="*/ 1262 w 3976"/>
                <a:gd name="T33" fmla="*/ 12 h 527"/>
                <a:gd name="T34" fmla="*/ 1238 w 3976"/>
                <a:gd name="T35" fmla="*/ 6 h 527"/>
                <a:gd name="T36" fmla="*/ 1220 w 3976"/>
                <a:gd name="T37" fmla="*/ 0 h 527"/>
                <a:gd name="T38" fmla="*/ 1196 w 3976"/>
                <a:gd name="T39" fmla="*/ 0 h 527"/>
                <a:gd name="T40" fmla="*/ 1166 w 3976"/>
                <a:gd name="T41" fmla="*/ 0 h 527"/>
                <a:gd name="T42" fmla="*/ 1142 w 3976"/>
                <a:gd name="T43" fmla="*/ 0 h 527"/>
                <a:gd name="T44" fmla="*/ 1136 w 3976"/>
                <a:gd name="T45" fmla="*/ 0 h 527"/>
                <a:gd name="T46" fmla="*/ 1130 w 3976"/>
                <a:gd name="T47" fmla="*/ 0 h 527"/>
                <a:gd name="T48" fmla="*/ 1124 w 3976"/>
                <a:gd name="T49" fmla="*/ 6 h 527"/>
                <a:gd name="T50" fmla="*/ 1118 w 3976"/>
                <a:gd name="T51" fmla="*/ 12 h 527"/>
                <a:gd name="T52" fmla="*/ 1100 w 3976"/>
                <a:gd name="T53" fmla="*/ 18 h 527"/>
                <a:gd name="T54" fmla="*/ 1088 w 3976"/>
                <a:gd name="T55" fmla="*/ 18 h 527"/>
                <a:gd name="T56" fmla="*/ 1070 w 3976"/>
                <a:gd name="T57" fmla="*/ 24 h 527"/>
                <a:gd name="T58" fmla="*/ 1052 w 3976"/>
                <a:gd name="T59" fmla="*/ 30 h 527"/>
                <a:gd name="T60" fmla="*/ 1034 w 3976"/>
                <a:gd name="T61" fmla="*/ 36 h 527"/>
                <a:gd name="T62" fmla="*/ 1028 w 3976"/>
                <a:gd name="T63" fmla="*/ 42 h 527"/>
                <a:gd name="T64" fmla="*/ 969 w 3976"/>
                <a:gd name="T65" fmla="*/ 60 h 527"/>
                <a:gd name="T66" fmla="*/ 921 w 3976"/>
                <a:gd name="T67" fmla="*/ 72 h 527"/>
                <a:gd name="T68" fmla="*/ 855 w 3976"/>
                <a:gd name="T69" fmla="*/ 48 h 527"/>
                <a:gd name="T70" fmla="*/ 825 w 3976"/>
                <a:gd name="T71" fmla="*/ 48 h 527"/>
                <a:gd name="T72" fmla="*/ 759 w 3976"/>
                <a:gd name="T73" fmla="*/ 72 h 527"/>
                <a:gd name="T74" fmla="*/ 735 w 3976"/>
                <a:gd name="T75" fmla="*/ 72 h 527"/>
                <a:gd name="T76" fmla="*/ 706 w 3976"/>
                <a:gd name="T77" fmla="*/ 60 h 527"/>
                <a:gd name="T78" fmla="*/ 640 w 3976"/>
                <a:gd name="T79" fmla="*/ 60 h 527"/>
                <a:gd name="T80" fmla="*/ 544 w 3976"/>
                <a:gd name="T81" fmla="*/ 72 h 527"/>
                <a:gd name="T82" fmla="*/ 389 w 3976"/>
                <a:gd name="T83" fmla="*/ 18 h 527"/>
                <a:gd name="T84" fmla="*/ 323 w 3976"/>
                <a:gd name="T85" fmla="*/ 60 h 527"/>
                <a:gd name="T86" fmla="*/ 317 w 3976"/>
                <a:gd name="T87" fmla="*/ 60 h 527"/>
                <a:gd name="T88" fmla="*/ 305 w 3976"/>
                <a:gd name="T89" fmla="*/ 72 h 527"/>
                <a:gd name="T90" fmla="*/ 287 w 3976"/>
                <a:gd name="T91" fmla="*/ 78 h 527"/>
                <a:gd name="T92" fmla="*/ 263 w 3976"/>
                <a:gd name="T93" fmla="*/ 90 h 527"/>
                <a:gd name="T94" fmla="*/ 203 w 3976"/>
                <a:gd name="T95" fmla="*/ 120 h 527"/>
                <a:gd name="T96" fmla="*/ 149 w 3976"/>
                <a:gd name="T97" fmla="*/ 150 h 527"/>
                <a:gd name="T98" fmla="*/ 78 w 3976"/>
                <a:gd name="T99" fmla="*/ 168 h 527"/>
                <a:gd name="T100" fmla="*/ 0 w 3976"/>
                <a:gd name="T101" fmla="*/ 180 h 527"/>
                <a:gd name="T102" fmla="*/ 0 w 3976"/>
                <a:gd name="T103" fmla="*/ 527 h 527"/>
                <a:gd name="T104" fmla="*/ 1010 w 3976"/>
                <a:gd name="T105" fmla="*/ 527 h 527"/>
                <a:gd name="T106" fmla="*/ 3725 w 3976"/>
                <a:gd name="T107" fmla="*/ 527 h 527"/>
                <a:gd name="T108" fmla="*/ 3976 w 3976"/>
                <a:gd name="T109" fmla="*/ 527 h 527"/>
                <a:gd name="T110" fmla="*/ 3976 w 3976"/>
                <a:gd name="T111" fmla="*/ 527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5135" name="Group 15"/>
          <p:cNvGrpSpPr>
            <a:grpSpLocks/>
          </p:cNvGrpSpPr>
          <p:nvPr/>
        </p:nvGrpSpPr>
        <p:grpSpPr bwMode="auto">
          <a:xfrm>
            <a:off x="627063" y="6021388"/>
            <a:ext cx="5684837" cy="849312"/>
            <a:chOff x="0" y="0"/>
            <a:chExt cx="3581" cy="535"/>
          </a:xfrm>
        </p:grpSpPr>
        <p:sp>
          <p:nvSpPr>
            <p:cNvPr id="5136" name="未知"/>
            <p:cNvSpPr>
              <a:spLocks/>
            </p:cNvSpPr>
            <p:nvPr/>
          </p:nvSpPr>
          <p:spPr bwMode="auto">
            <a:xfrm>
              <a:off x="801" y="0"/>
              <a:ext cx="365" cy="291"/>
            </a:xfrm>
            <a:custGeom>
              <a:avLst/>
              <a:gdLst>
                <a:gd name="T0" fmla="*/ 24 w 365"/>
                <a:gd name="T1" fmla="*/ 24 h 287"/>
                <a:gd name="T2" fmla="*/ 0 w 365"/>
                <a:gd name="T3" fmla="*/ 60 h 287"/>
                <a:gd name="T4" fmla="*/ 66 w 365"/>
                <a:gd name="T5" fmla="*/ 108 h 287"/>
                <a:gd name="T6" fmla="*/ 143 w 365"/>
                <a:gd name="T7" fmla="*/ 180 h 287"/>
                <a:gd name="T8" fmla="*/ 191 w 365"/>
                <a:gd name="T9" fmla="*/ 168 h 287"/>
                <a:gd name="T10" fmla="*/ 341 w 365"/>
                <a:gd name="T11" fmla="*/ 287 h 287"/>
                <a:gd name="T12" fmla="*/ 305 w 365"/>
                <a:gd name="T13" fmla="*/ 174 h 287"/>
                <a:gd name="T14" fmla="*/ 365 w 365"/>
                <a:gd name="T15" fmla="*/ 132 h 287"/>
                <a:gd name="T16" fmla="*/ 359 w 365"/>
                <a:gd name="T17" fmla="*/ 126 h 287"/>
                <a:gd name="T18" fmla="*/ 335 w 365"/>
                <a:gd name="T19" fmla="*/ 114 h 287"/>
                <a:gd name="T20" fmla="*/ 299 w 365"/>
                <a:gd name="T21" fmla="*/ 90 h 287"/>
                <a:gd name="T22" fmla="*/ 257 w 365"/>
                <a:gd name="T23" fmla="*/ 72 h 287"/>
                <a:gd name="T24" fmla="*/ 215 w 365"/>
                <a:gd name="T25" fmla="*/ 54 h 287"/>
                <a:gd name="T26" fmla="*/ 173 w 365"/>
                <a:gd name="T27" fmla="*/ 36 h 287"/>
                <a:gd name="T28" fmla="*/ 143 w 365"/>
                <a:gd name="T29" fmla="*/ 24 h 287"/>
                <a:gd name="T30" fmla="*/ 131 w 365"/>
                <a:gd name="T31" fmla="*/ 18 h 287"/>
                <a:gd name="T32" fmla="*/ 107 w 365"/>
                <a:gd name="T33" fmla="*/ 18 h 287"/>
                <a:gd name="T34" fmla="*/ 95 w 365"/>
                <a:gd name="T35" fmla="*/ 18 h 287"/>
                <a:gd name="T36" fmla="*/ 72 w 365"/>
                <a:gd name="T37" fmla="*/ 12 h 287"/>
                <a:gd name="T38" fmla="*/ 66 w 365"/>
                <a:gd name="T39" fmla="*/ 12 h 287"/>
                <a:gd name="T40" fmla="*/ 54 w 365"/>
                <a:gd name="T41" fmla="*/ 6 h 287"/>
                <a:gd name="T42" fmla="*/ 42 w 365"/>
                <a:gd name="T43" fmla="*/ 0 h 287"/>
                <a:gd name="T44" fmla="*/ 30 w 365"/>
                <a:gd name="T45" fmla="*/ 0 h 287"/>
                <a:gd name="T46" fmla="*/ 24 w 365"/>
                <a:gd name="T47" fmla="*/ 24 h 287"/>
                <a:gd name="T48" fmla="*/ 24 w 365"/>
                <a:gd name="T49" fmla="*/ 2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7" name="未知"/>
            <p:cNvSpPr>
              <a:spLocks/>
            </p:cNvSpPr>
            <p:nvPr/>
          </p:nvSpPr>
          <p:spPr bwMode="auto">
            <a:xfrm>
              <a:off x="1548" y="36"/>
              <a:ext cx="2033" cy="499"/>
            </a:xfrm>
            <a:custGeom>
              <a:avLst/>
              <a:gdLst>
                <a:gd name="T0" fmla="*/ 186 w 2033"/>
                <a:gd name="T1" fmla="*/ 18 h 499"/>
                <a:gd name="T2" fmla="*/ 138 w 2033"/>
                <a:gd name="T3" fmla="*/ 6 h 499"/>
                <a:gd name="T4" fmla="*/ 96 w 2033"/>
                <a:gd name="T5" fmla="*/ 0 h 499"/>
                <a:gd name="T6" fmla="*/ 36 w 2033"/>
                <a:gd name="T7" fmla="*/ 0 h 499"/>
                <a:gd name="T8" fmla="*/ 12 w 2033"/>
                <a:gd name="T9" fmla="*/ 25 h 499"/>
                <a:gd name="T10" fmla="*/ 0 w 2033"/>
                <a:gd name="T11" fmla="*/ 128 h 499"/>
                <a:gd name="T12" fmla="*/ 60 w 2033"/>
                <a:gd name="T13" fmla="*/ 104 h 499"/>
                <a:gd name="T14" fmla="*/ 90 w 2033"/>
                <a:gd name="T15" fmla="*/ 134 h 499"/>
                <a:gd name="T16" fmla="*/ 150 w 2033"/>
                <a:gd name="T17" fmla="*/ 153 h 499"/>
                <a:gd name="T18" fmla="*/ 209 w 2033"/>
                <a:gd name="T19" fmla="*/ 273 h 499"/>
                <a:gd name="T20" fmla="*/ 401 w 2033"/>
                <a:gd name="T21" fmla="*/ 359 h 499"/>
                <a:gd name="T22" fmla="*/ 777 w 2033"/>
                <a:gd name="T23" fmla="*/ 359 h 499"/>
                <a:gd name="T24" fmla="*/ 2033 w 2033"/>
                <a:gd name="T25" fmla="*/ 499 h 499"/>
                <a:gd name="T26" fmla="*/ 2033 w 2033"/>
                <a:gd name="T27" fmla="*/ 499 h 499"/>
                <a:gd name="T28" fmla="*/ 1991 w 2033"/>
                <a:gd name="T29" fmla="*/ 493 h 499"/>
                <a:gd name="T30" fmla="*/ 676 w 2033"/>
                <a:gd name="T31" fmla="*/ 243 h 499"/>
                <a:gd name="T32" fmla="*/ 514 w 2033"/>
                <a:gd name="T33" fmla="*/ 159 h 499"/>
                <a:gd name="T34" fmla="*/ 425 w 2033"/>
                <a:gd name="T35" fmla="*/ 110 h 499"/>
                <a:gd name="T36" fmla="*/ 365 w 2033"/>
                <a:gd name="T37" fmla="*/ 92 h 499"/>
                <a:gd name="T38" fmla="*/ 281 w 2033"/>
                <a:gd name="T39" fmla="*/ 61 h 499"/>
                <a:gd name="T40" fmla="*/ 186 w 2033"/>
                <a:gd name="T41" fmla="*/ 18 h 499"/>
                <a:gd name="T42" fmla="*/ 186 w 2033"/>
                <a:gd name="T43" fmla="*/ 18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8" name="未知"/>
            <p:cNvSpPr>
              <a:spLocks/>
            </p:cNvSpPr>
            <p:nvPr/>
          </p:nvSpPr>
          <p:spPr bwMode="auto">
            <a:xfrm>
              <a:off x="1435" y="30"/>
              <a:ext cx="71" cy="61"/>
            </a:xfrm>
            <a:custGeom>
              <a:avLst/>
              <a:gdLst>
                <a:gd name="T0" fmla="*/ 0 w 71"/>
                <a:gd name="T1" fmla="*/ 18 h 60"/>
                <a:gd name="T2" fmla="*/ 6 w 71"/>
                <a:gd name="T3" fmla="*/ 18 h 60"/>
                <a:gd name="T4" fmla="*/ 12 w 71"/>
                <a:gd name="T5" fmla="*/ 12 h 60"/>
                <a:gd name="T6" fmla="*/ 6 w 71"/>
                <a:gd name="T7" fmla="*/ 6 h 60"/>
                <a:gd name="T8" fmla="*/ 0 w 71"/>
                <a:gd name="T9" fmla="*/ 0 h 60"/>
                <a:gd name="T10" fmla="*/ 29 w 71"/>
                <a:gd name="T11" fmla="*/ 18 h 60"/>
                <a:gd name="T12" fmla="*/ 53 w 71"/>
                <a:gd name="T13" fmla="*/ 18 h 60"/>
                <a:gd name="T14" fmla="*/ 59 w 71"/>
                <a:gd name="T15" fmla="*/ 30 h 60"/>
                <a:gd name="T16" fmla="*/ 65 w 71"/>
                <a:gd name="T17" fmla="*/ 42 h 60"/>
                <a:gd name="T18" fmla="*/ 71 w 71"/>
                <a:gd name="T19" fmla="*/ 54 h 60"/>
                <a:gd name="T20" fmla="*/ 71 w 71"/>
                <a:gd name="T21" fmla="*/ 60 h 60"/>
                <a:gd name="T22" fmla="*/ 59 w 71"/>
                <a:gd name="T23" fmla="*/ 54 h 60"/>
                <a:gd name="T24" fmla="*/ 47 w 71"/>
                <a:gd name="T25" fmla="*/ 42 h 60"/>
                <a:gd name="T26" fmla="*/ 23 w 71"/>
                <a:gd name="T27" fmla="*/ 30 h 60"/>
                <a:gd name="T28" fmla="*/ 23 w 71"/>
                <a:gd name="T29" fmla="*/ 36 h 60"/>
                <a:gd name="T30" fmla="*/ 18 w 71"/>
                <a:gd name="T31" fmla="*/ 42 h 60"/>
                <a:gd name="T32" fmla="*/ 12 w 71"/>
                <a:gd name="T33" fmla="*/ 48 h 60"/>
                <a:gd name="T34" fmla="*/ 6 w 71"/>
                <a:gd name="T35" fmla="*/ 48 h 60"/>
                <a:gd name="T36" fmla="*/ 6 w 71"/>
                <a:gd name="T37" fmla="*/ 48 h 60"/>
                <a:gd name="T38" fmla="*/ 6 w 71"/>
                <a:gd name="T39" fmla="*/ 36 h 60"/>
                <a:gd name="T40" fmla="*/ 0 w 71"/>
                <a:gd name="T41" fmla="*/ 18 h 60"/>
                <a:gd name="T42" fmla="*/ 0 w 71"/>
                <a:gd name="T43" fmla="*/ 1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39" name="未知"/>
            <p:cNvSpPr>
              <a:spLocks/>
            </p:cNvSpPr>
            <p:nvPr/>
          </p:nvSpPr>
          <p:spPr bwMode="auto">
            <a:xfrm>
              <a:off x="460" y="49"/>
              <a:ext cx="161" cy="164"/>
            </a:xfrm>
            <a:custGeom>
              <a:avLst/>
              <a:gdLst>
                <a:gd name="T0" fmla="*/ 30 w 161"/>
                <a:gd name="T1" fmla="*/ 0 h 162"/>
                <a:gd name="T2" fmla="*/ 48 w 161"/>
                <a:gd name="T3" fmla="*/ 6 h 162"/>
                <a:gd name="T4" fmla="*/ 72 w 161"/>
                <a:gd name="T5" fmla="*/ 6 h 162"/>
                <a:gd name="T6" fmla="*/ 114 w 161"/>
                <a:gd name="T7" fmla="*/ 12 h 162"/>
                <a:gd name="T8" fmla="*/ 96 w 161"/>
                <a:gd name="T9" fmla="*/ 54 h 162"/>
                <a:gd name="T10" fmla="*/ 96 w 161"/>
                <a:gd name="T11" fmla="*/ 60 h 162"/>
                <a:gd name="T12" fmla="*/ 102 w 161"/>
                <a:gd name="T13" fmla="*/ 72 h 162"/>
                <a:gd name="T14" fmla="*/ 108 w 161"/>
                <a:gd name="T15" fmla="*/ 84 h 162"/>
                <a:gd name="T16" fmla="*/ 120 w 161"/>
                <a:gd name="T17" fmla="*/ 96 h 162"/>
                <a:gd name="T18" fmla="*/ 143 w 161"/>
                <a:gd name="T19" fmla="*/ 114 h 162"/>
                <a:gd name="T20" fmla="*/ 155 w 161"/>
                <a:gd name="T21" fmla="*/ 138 h 162"/>
                <a:gd name="T22" fmla="*/ 161 w 161"/>
                <a:gd name="T23" fmla="*/ 156 h 162"/>
                <a:gd name="T24" fmla="*/ 161 w 161"/>
                <a:gd name="T25" fmla="*/ 162 h 162"/>
                <a:gd name="T26" fmla="*/ 96 w 161"/>
                <a:gd name="T27" fmla="*/ 102 h 162"/>
                <a:gd name="T28" fmla="*/ 30 w 161"/>
                <a:gd name="T29" fmla="*/ 54 h 162"/>
                <a:gd name="T30" fmla="*/ 0 w 161"/>
                <a:gd name="T31" fmla="*/ 0 h 162"/>
                <a:gd name="T32" fmla="*/ 30 w 161"/>
                <a:gd name="T33" fmla="*/ 0 h 162"/>
                <a:gd name="T34" fmla="*/ 30 w 161"/>
                <a:gd name="T35"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40" name="未知"/>
            <p:cNvSpPr>
              <a:spLocks/>
            </p:cNvSpPr>
            <p:nvPr/>
          </p:nvSpPr>
          <p:spPr bwMode="auto">
            <a:xfrm>
              <a:off x="311" y="61"/>
              <a:ext cx="59" cy="61"/>
            </a:xfrm>
            <a:custGeom>
              <a:avLst/>
              <a:gdLst>
                <a:gd name="T0" fmla="*/ 59 w 59"/>
                <a:gd name="T1" fmla="*/ 6 h 60"/>
                <a:gd name="T2" fmla="*/ 41 w 59"/>
                <a:gd name="T3" fmla="*/ 30 h 60"/>
                <a:gd name="T4" fmla="*/ 41 w 59"/>
                <a:gd name="T5" fmla="*/ 36 h 60"/>
                <a:gd name="T6" fmla="*/ 47 w 59"/>
                <a:gd name="T7" fmla="*/ 42 h 60"/>
                <a:gd name="T8" fmla="*/ 53 w 59"/>
                <a:gd name="T9" fmla="*/ 54 h 60"/>
                <a:gd name="T10" fmla="*/ 53 w 59"/>
                <a:gd name="T11" fmla="*/ 60 h 60"/>
                <a:gd name="T12" fmla="*/ 47 w 59"/>
                <a:gd name="T13" fmla="*/ 54 h 60"/>
                <a:gd name="T14" fmla="*/ 35 w 59"/>
                <a:gd name="T15" fmla="*/ 48 h 60"/>
                <a:gd name="T16" fmla="*/ 23 w 59"/>
                <a:gd name="T17" fmla="*/ 36 h 60"/>
                <a:gd name="T18" fmla="*/ 17 w 59"/>
                <a:gd name="T19" fmla="*/ 30 h 60"/>
                <a:gd name="T20" fmla="*/ 0 w 59"/>
                <a:gd name="T21" fmla="*/ 0 h 60"/>
                <a:gd name="T22" fmla="*/ 59 w 59"/>
                <a:gd name="T23" fmla="*/ 6 h 60"/>
                <a:gd name="T24" fmla="*/ 59 w 59"/>
                <a:gd name="T25"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41" name="未知"/>
            <p:cNvSpPr>
              <a:spLocks/>
            </p:cNvSpPr>
            <p:nvPr/>
          </p:nvSpPr>
          <p:spPr bwMode="auto">
            <a:xfrm>
              <a:off x="0" y="18"/>
              <a:ext cx="245" cy="207"/>
            </a:xfrm>
            <a:custGeom>
              <a:avLst/>
              <a:gdLst>
                <a:gd name="T0" fmla="*/ 233 w 245"/>
                <a:gd name="T1" fmla="*/ 36 h 204"/>
                <a:gd name="T2" fmla="*/ 245 w 245"/>
                <a:gd name="T3" fmla="*/ 42 h 204"/>
                <a:gd name="T4" fmla="*/ 209 w 245"/>
                <a:gd name="T5" fmla="*/ 84 h 204"/>
                <a:gd name="T6" fmla="*/ 143 w 245"/>
                <a:gd name="T7" fmla="*/ 132 h 204"/>
                <a:gd name="T8" fmla="*/ 167 w 245"/>
                <a:gd name="T9" fmla="*/ 156 h 204"/>
                <a:gd name="T10" fmla="*/ 179 w 245"/>
                <a:gd name="T11" fmla="*/ 204 h 204"/>
                <a:gd name="T12" fmla="*/ 77 w 245"/>
                <a:gd name="T13" fmla="*/ 132 h 204"/>
                <a:gd name="T14" fmla="*/ 47 w 245"/>
                <a:gd name="T15" fmla="*/ 84 h 204"/>
                <a:gd name="T16" fmla="*/ 89 w 245"/>
                <a:gd name="T17" fmla="*/ 66 h 204"/>
                <a:gd name="T18" fmla="*/ 59 w 245"/>
                <a:gd name="T19" fmla="*/ 36 h 204"/>
                <a:gd name="T20" fmla="*/ 0 w 245"/>
                <a:gd name="T21" fmla="*/ 12 h 204"/>
                <a:gd name="T22" fmla="*/ 0 w 245"/>
                <a:gd name="T23" fmla="*/ 0 h 204"/>
                <a:gd name="T24" fmla="*/ 6 w 245"/>
                <a:gd name="T25" fmla="*/ 0 h 204"/>
                <a:gd name="T26" fmla="*/ 12 w 245"/>
                <a:gd name="T27" fmla="*/ 0 h 204"/>
                <a:gd name="T28" fmla="*/ 47 w 245"/>
                <a:gd name="T29" fmla="*/ 6 h 204"/>
                <a:gd name="T30" fmla="*/ 77 w 245"/>
                <a:gd name="T31" fmla="*/ 6 h 204"/>
                <a:gd name="T32" fmla="*/ 83 w 245"/>
                <a:gd name="T33" fmla="*/ 6 h 204"/>
                <a:gd name="T34" fmla="*/ 89 w 245"/>
                <a:gd name="T35" fmla="*/ 6 h 204"/>
                <a:gd name="T36" fmla="*/ 101 w 245"/>
                <a:gd name="T37" fmla="*/ 12 h 204"/>
                <a:gd name="T38" fmla="*/ 125 w 245"/>
                <a:gd name="T39" fmla="*/ 12 h 204"/>
                <a:gd name="T40" fmla="*/ 143 w 245"/>
                <a:gd name="T41" fmla="*/ 18 h 204"/>
                <a:gd name="T42" fmla="*/ 149 w 245"/>
                <a:gd name="T43" fmla="*/ 18 h 204"/>
                <a:gd name="T44" fmla="*/ 149 w 245"/>
                <a:gd name="T45" fmla="*/ 18 h 204"/>
                <a:gd name="T46" fmla="*/ 203 w 245"/>
                <a:gd name="T47" fmla="*/ 24 h 204"/>
                <a:gd name="T48" fmla="*/ 233 w 245"/>
                <a:gd name="T49" fmla="*/ 36 h 204"/>
                <a:gd name="T50" fmla="*/ 233 w 245"/>
                <a:gd name="T51" fmla="*/ 3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5142" name="Rectangle 22"/>
          <p:cNvSpPr>
            <a:spLocks noGrp="1" noChangeArrowheads="1"/>
          </p:cNvSpPr>
          <p:nvPr>
            <p:ph type="title"/>
          </p:nvPr>
        </p:nvSpPr>
        <p:spPr bwMode="auto">
          <a:xfrm>
            <a:off x="457200" y="2286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5143" name="Rectangle 23"/>
          <p:cNvSpPr>
            <a:spLocks noGrp="1" noChangeArrowheads="1"/>
          </p:cNvSpPr>
          <p:nvPr>
            <p:ph type="body" idx="1"/>
          </p:nvPr>
        </p:nvSpPr>
        <p:spPr bwMode="auto">
          <a:xfrm>
            <a:off x="457200" y="1600200"/>
            <a:ext cx="8229600"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a:p>
            <a:pPr lvl="2"/>
            <a:r>
              <a:rPr lang="zh-CN" altLang="zh-CN" smtClean="0"/>
              <a:t>第三级</a:t>
            </a:r>
          </a:p>
          <a:p>
            <a:pPr lvl="3"/>
            <a:r>
              <a:rPr lang="zh-CN" altLang="zh-CN" smtClean="0"/>
              <a:t>第四级</a:t>
            </a:r>
          </a:p>
          <a:p>
            <a:pPr lvl="4"/>
            <a:r>
              <a:rPr lang="zh-CN" altLang="zh-CN" smtClean="0"/>
              <a:t>第五级</a:t>
            </a:r>
          </a:p>
        </p:txBody>
      </p:sp>
      <p:sp>
        <p:nvSpPr>
          <p:cNvPr id="5144" name="Rectangle 24"/>
          <p:cNvSpPr>
            <a:spLocks noGrp="1" noChangeArrowheads="1"/>
          </p:cNvSpPr>
          <p:nvPr>
            <p:ph type="dt" sz="half" idx="2"/>
          </p:nvPr>
        </p:nvSpPr>
        <p:spPr bwMode="auto">
          <a:xfrm>
            <a:off x="457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fld id="{D9BB7A6E-A61B-448F-B2AF-3F0EE7642D71}" type="datetime1">
              <a:rPr lang="zh-CN" altLang="en-US" smtClean="0"/>
              <a:t>2015/8/26 Wednesday</a:t>
            </a:fld>
            <a:endParaRPr lang="en-US" altLang="zh-CN"/>
          </a:p>
        </p:txBody>
      </p:sp>
      <p:sp>
        <p:nvSpPr>
          <p:cNvPr id="5145" name="Rectangle 2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r>
              <a:rPr lang="zh-CN" altLang="en-US"/>
              <a:t>课件来源于jiaoxue5u.taobao.com</a:t>
            </a:r>
            <a:endParaRPr lang="en-US" altLang="zh-CN"/>
          </a:p>
        </p:txBody>
      </p:sp>
      <p:sp>
        <p:nvSpPr>
          <p:cNvPr id="5146" name="Rectangle 26"/>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9989C2FB-2DF3-4F7C-844A-CC62E68AD29E}" type="slidenum">
              <a:rPr lang="zh-CN" altLang="en-US"/>
              <a:pPr/>
              <a:t>‹#›</a:t>
            </a:fld>
            <a:endParaRPr lang="en-US" altLang="zh-CN"/>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ctr" rtl="0" fontAlgn="base">
        <a:spcBef>
          <a:spcPct val="0"/>
        </a:spcBef>
        <a:spcAft>
          <a:spcPct val="0"/>
        </a:spcAft>
        <a:defRPr sz="4400" kern="12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lr>
          <a:schemeClr val="tx2"/>
        </a:buClr>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lr>
          <a:schemeClr val="tx2"/>
        </a:buClr>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lr>
          <a:schemeClr val="tx2"/>
        </a:buClr>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hyperlink" Target="I://&#20843;&#24180;&#32423;&#19978;&#20876;/8&#21488;&#38454;/&#21488;&#38454;/&#25026;&#20320;.swf" TargetMode="External"/><Relationship Id="rId2" Type="http://schemas.openxmlformats.org/officeDocument/2006/relationships/image" Target="../media/image12.png"/><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DOCUME~1/123/LOCALS~1/Temp/Rar$DI01.134/&#25026;&#20320;.swf" TargetMode="External"/><Relationship Id="rId2" Type="http://schemas.openxmlformats.org/officeDocument/2006/relationships/slideLayout" Target="../slideLayouts/slideLayout7.xml"/><Relationship Id="rId1" Type="http://schemas.openxmlformats.org/officeDocument/2006/relationships/audio" Target="file:///C:\Documents%20and%20Settings\Administrator\&#26700;&#38754;\&#28385;&#25991;&#20891;%20-%20&#25026;&#20320;%20-%20&#28385;&#25991;&#20891;&#25026;&#20320;.mp3" TargetMode="External"/><Relationship Id="rId5" Type="http://schemas.openxmlformats.org/officeDocument/2006/relationships/image" Target="../media/image17.pn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eg"/><Relationship Id="rId1" Type="http://schemas.openxmlformats.org/officeDocument/2006/relationships/slideLayout" Target="../slideLayouts/slideLayout31.xml"/><Relationship Id="rId6" Type="http://schemas.openxmlformats.org/officeDocument/2006/relationships/image" Target="../media/image10.gif"/><Relationship Id="rId5" Type="http://schemas.openxmlformats.org/officeDocument/2006/relationships/image" Target="../media/image9.gif"/><Relationship Id="rId4" Type="http://schemas.openxmlformats.org/officeDocument/2006/relationships/image" Target="../media/image8.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838200"/>
            <a:ext cx="7772400" cy="160338"/>
          </a:xfrm>
        </p:spPr>
        <p:txBody>
          <a:bodyPr/>
          <a:lstStyle/>
          <a:p>
            <a:endParaRPr lang="zh-CN" altLang="en-US" sz="4000"/>
          </a:p>
        </p:txBody>
      </p:sp>
      <p:sp>
        <p:nvSpPr>
          <p:cNvPr id="8195" name="Rectangle 3"/>
          <p:cNvSpPr>
            <a:spLocks noGrp="1" noChangeArrowheads="1"/>
          </p:cNvSpPr>
          <p:nvPr>
            <p:ph type="body" idx="1"/>
          </p:nvPr>
        </p:nvSpPr>
        <p:spPr>
          <a:xfrm>
            <a:off x="1066800" y="1268413"/>
            <a:ext cx="7772400" cy="4948237"/>
          </a:xfrm>
        </p:spPr>
        <p:txBody>
          <a:bodyPr/>
          <a:lstStyle/>
          <a:p>
            <a:pPr>
              <a:lnSpc>
                <a:spcPct val="90000"/>
              </a:lnSpc>
            </a:pPr>
            <a:r>
              <a:rPr lang="zh-CN" altLang="en-US" sz="2800"/>
              <a:t>父亲的一生可能是平凡的，平凡的让我们不愿向他人谈起，父亲的一生可能是清贫的，清贫得让我们无法在别人面前炫耀，父亲的一生也可能是默默无闻的，在众人中父亲可能普通的像一块随处可见的鹅卵石。但卑微者未必脆弱，在你跌倒时，父亲会教你怎样站立；在你困难时，父亲鼓励你勇敢的面对困难和挫折。在人生的风雨面前，父亲的坚韧可能是你无法想象的强大，他用行动教育孩子什么是人生，什么是生活。今天，我们就来接触一位生活中平凡普通的小人物</a:t>
            </a:r>
            <a:r>
              <a:rPr lang="en-US" altLang="zh-CN" sz="2800"/>
              <a:t>——</a:t>
            </a:r>
            <a:r>
              <a:rPr lang="zh-CN" altLang="en-US" sz="2800"/>
              <a:t>李森祥</a:t>
            </a:r>
            <a:r>
              <a:rPr lang="en-US" altLang="zh-CN" sz="2800"/>
              <a:t>《</a:t>
            </a:r>
            <a:r>
              <a:rPr lang="zh-CN" altLang="en-US" sz="2800"/>
              <a:t>台阶</a:t>
            </a:r>
            <a:r>
              <a:rPr lang="en-US" altLang="zh-CN" sz="2800"/>
              <a:t>》</a:t>
            </a:r>
            <a:r>
              <a:rPr lang="zh-CN" altLang="en-US" sz="2800"/>
              <a:t>中的父亲，来领略老一辈农民特有的坚韧与谦卑。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457200" y="1066800"/>
            <a:ext cx="89154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Clr>
                <a:srgbClr val="A50021"/>
              </a:buClr>
              <a:buSzPct val="75000"/>
              <a:buFont typeface="Wingdings" panose="05000000000000000000" pitchFamily="2" charset="2"/>
              <a:buChar char="n"/>
            </a:pPr>
            <a:r>
              <a:rPr lang="en-US" altLang="zh-CN" sz="4400" b="1">
                <a:solidFill>
                  <a:srgbClr val="808000"/>
                </a:solidFill>
              </a:rPr>
              <a:t>2</a:t>
            </a:r>
            <a:r>
              <a:rPr lang="zh-CN" altLang="en-US" sz="4400" b="1">
                <a:solidFill>
                  <a:srgbClr val="808000"/>
                </a:solidFill>
              </a:rPr>
              <a:t>、</a:t>
            </a:r>
            <a:r>
              <a:rPr lang="zh-CN" altLang="en-US" sz="4400" b="1">
                <a:solidFill>
                  <a:srgbClr val="808000"/>
                </a:solidFill>
                <a:latin typeface="宋体" panose="02010600030101010101" pitchFamily="2" charset="-122"/>
              </a:rPr>
              <a:t>父亲是怎么造起一栋有高台阶       的新屋的？他作了哪些准备工作？</a:t>
            </a:r>
          </a:p>
          <a:p>
            <a:r>
              <a:rPr lang="zh-CN" altLang="en-US"/>
              <a:t> </a:t>
            </a:r>
          </a:p>
        </p:txBody>
      </p:sp>
      <p:sp>
        <p:nvSpPr>
          <p:cNvPr id="17411" name="Rectangle 3"/>
          <p:cNvSpPr>
            <a:spLocks noChangeArrowheads="1"/>
          </p:cNvSpPr>
          <p:nvPr/>
        </p:nvSpPr>
        <p:spPr bwMode="auto">
          <a:xfrm>
            <a:off x="1588" y="3124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17412" name="Rectangle 4"/>
          <p:cNvSpPr>
            <a:spLocks noChangeArrowheads="1"/>
          </p:cNvSpPr>
          <p:nvPr/>
        </p:nvSpPr>
        <p:spPr bwMode="auto">
          <a:xfrm>
            <a:off x="152400" y="2438400"/>
            <a:ext cx="9677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4000" b="1">
                <a:solidFill>
                  <a:srgbClr val="0066FF"/>
                </a:solidFill>
                <a:effectLst>
                  <a:outerShdw blurRad="38100" dist="38100" dir="2700000" algn="tl">
                    <a:srgbClr val="C0C0C0"/>
                  </a:outerShdw>
                </a:effectLst>
              </a:rPr>
              <a:t>          </a:t>
            </a:r>
            <a:r>
              <a:rPr lang="zh-CN" altLang="en-US" sz="3600" b="1">
                <a:solidFill>
                  <a:srgbClr val="0066FF"/>
                </a:solidFill>
                <a:effectLst>
                  <a:outerShdw blurRad="38100" dist="38100" dir="2700000" algn="tl">
                    <a:srgbClr val="C0C0C0"/>
                  </a:outerShdw>
                </a:effectLst>
              </a:rPr>
              <a:t>他相信自己的力量，下定决心，开始  </a:t>
            </a:r>
          </a:p>
          <a:p>
            <a:r>
              <a:rPr lang="zh-CN" altLang="en-US" sz="3600" b="1">
                <a:solidFill>
                  <a:srgbClr val="0066FF"/>
                </a:solidFill>
                <a:effectLst>
                  <a:outerShdw blurRad="38100" dist="38100" dir="2700000" algn="tl">
                    <a:srgbClr val="C0C0C0"/>
                  </a:outerShdw>
                </a:effectLst>
              </a:rPr>
              <a:t>    漫长的准备。</a:t>
            </a:r>
            <a:r>
              <a:rPr lang="zh-CN" altLang="en-US" sz="3600" b="1">
                <a:solidFill>
                  <a:schemeClr val="bg1"/>
                </a:solidFill>
              </a:rPr>
              <a:t>zxxk</a:t>
            </a:r>
          </a:p>
          <a:p>
            <a:r>
              <a:rPr lang="zh-CN" altLang="en-US" sz="3600" b="1">
                <a:solidFill>
                  <a:srgbClr val="0066FF"/>
                </a:solidFill>
                <a:effectLst>
                  <a:outerShdw blurRad="38100" dist="38100" dir="2700000" algn="tl">
                    <a:srgbClr val="C0C0C0"/>
                  </a:outerShdw>
                </a:effectLst>
              </a:rPr>
              <a:t>          他终年辛苦，准备了大半辈子，积铢</a:t>
            </a:r>
          </a:p>
          <a:p>
            <a:r>
              <a:rPr lang="zh-CN" altLang="en-US" sz="3600" b="1">
                <a:solidFill>
                  <a:srgbClr val="0066FF"/>
                </a:solidFill>
                <a:effectLst>
                  <a:outerShdw blurRad="38100" dist="38100" dir="2700000" algn="tl">
                    <a:srgbClr val="C0C0C0"/>
                  </a:outerShdw>
                </a:effectLst>
              </a:rPr>
              <a:t>    累寸。</a:t>
            </a:r>
            <a:r>
              <a:rPr lang="zh-CN" altLang="en-US" sz="3600" b="1">
                <a:solidFill>
                  <a:srgbClr val="0066FF"/>
                </a:solidFill>
              </a:rPr>
              <a:t>每天捡砖、瓦、鹅卵石等。往瓦</a:t>
            </a:r>
          </a:p>
          <a:p>
            <a:r>
              <a:rPr lang="zh-CN" altLang="en-US" sz="3600" b="1">
                <a:solidFill>
                  <a:srgbClr val="0066FF"/>
                </a:solidFill>
              </a:rPr>
              <a:t>    罐里塞角票等。 </a:t>
            </a:r>
          </a:p>
          <a:p>
            <a:r>
              <a:rPr lang="zh-CN" altLang="en-US" sz="3600" b="1">
                <a:solidFill>
                  <a:srgbClr val="0066FF"/>
                </a:solidFill>
                <a:effectLst>
                  <a:outerShdw blurRad="38100" dist="38100" dir="2700000" algn="tl">
                    <a:srgbClr val="C0C0C0"/>
                  </a:outerShdw>
                </a:effectLst>
              </a:rPr>
              <a:t>           终于造起了有九级台阶的新屋。一</a:t>
            </a:r>
          </a:p>
          <a:p>
            <a:r>
              <a:rPr lang="zh-CN" altLang="en-US" sz="3600" b="1">
                <a:solidFill>
                  <a:srgbClr val="0066FF"/>
                </a:solidFill>
                <a:effectLst>
                  <a:outerShdw blurRad="38100" dist="38100" dir="2700000" algn="tl">
                    <a:srgbClr val="C0C0C0"/>
                  </a:outerShdw>
                </a:effectLst>
              </a:rPr>
              <a:t>     辈子的心愿得以实现，</a:t>
            </a:r>
          </a:p>
          <a:p>
            <a:pPr eaLnBrk="0" hangingPunct="0"/>
            <a:endParaRPr lang="zh-CN" altLang="en-US" sz="3600" b="1">
              <a:solidFill>
                <a:srgbClr val="0066FF"/>
              </a:solidFill>
              <a:effectLst>
                <a:outerShdw blurRad="38100" dist="38100" dir="2700000" algn="tl">
                  <a:srgbClr val="C0C0C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 fill="hold"/>
                                        <p:tgtEl>
                                          <p:spTgt spid="17412"/>
                                        </p:tgtEl>
                                        <p:attrNameLst>
                                          <p:attrName>ppt_x</p:attrName>
                                        </p:attrNameLst>
                                      </p:cBhvr>
                                      <p:tavLst>
                                        <p:tav tm="0">
                                          <p:val>
                                            <p:strVal val="0-#ppt_w/2"/>
                                          </p:val>
                                        </p:tav>
                                        <p:tav tm="100000">
                                          <p:val>
                                            <p:strVal val="#ppt_x"/>
                                          </p:val>
                                        </p:tav>
                                      </p:tavLst>
                                    </p:anim>
                                    <p:anim calcmode="lin" valueType="num">
                                      <p:cBhvr additive="base">
                                        <p:cTn id="8" dur="500" fill="hold"/>
                                        <p:tgtEl>
                                          <p:spTgt spid="174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1023938" y="4364038"/>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zh-CN" altLang="en-US">
              <a:latin typeface="MS Outlook" panose="05010100010000000000" pitchFamily="2" charset="2"/>
            </a:endParaRPr>
          </a:p>
        </p:txBody>
      </p:sp>
      <p:cxnSp>
        <p:nvCxnSpPr>
          <p:cNvPr id="18435" name="AutoShape 3"/>
          <p:cNvCxnSpPr>
            <a:cxnSpLocks noChangeShapeType="1"/>
          </p:cNvCxnSpPr>
          <p:nvPr/>
        </p:nvCxnSpPr>
        <p:spPr bwMode="auto">
          <a:xfrm flipV="1">
            <a:off x="1547813" y="5084763"/>
            <a:ext cx="1296987" cy="360362"/>
          </a:xfrm>
          <a:prstGeom prst="bentConnector3">
            <a:avLst>
              <a:gd name="adj1" fmla="val 49940"/>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36" name="AutoShape 4"/>
          <p:cNvCxnSpPr>
            <a:cxnSpLocks noChangeShapeType="1"/>
          </p:cNvCxnSpPr>
          <p:nvPr/>
        </p:nvCxnSpPr>
        <p:spPr bwMode="auto">
          <a:xfrm flipV="1">
            <a:off x="2195513" y="4724400"/>
            <a:ext cx="1296987" cy="360363"/>
          </a:xfrm>
          <a:prstGeom prst="bentConnector3">
            <a:avLst>
              <a:gd name="adj1" fmla="val 49940"/>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37" name="AutoShape 5"/>
          <p:cNvCxnSpPr>
            <a:cxnSpLocks noChangeShapeType="1"/>
          </p:cNvCxnSpPr>
          <p:nvPr/>
        </p:nvCxnSpPr>
        <p:spPr bwMode="auto">
          <a:xfrm flipV="1">
            <a:off x="2844800" y="4292600"/>
            <a:ext cx="1222375" cy="431800"/>
          </a:xfrm>
          <a:prstGeom prst="bentConnector3">
            <a:avLst>
              <a:gd name="adj1" fmla="val 50000"/>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38" name="AutoShape 6"/>
          <p:cNvCxnSpPr>
            <a:cxnSpLocks noChangeShapeType="1"/>
          </p:cNvCxnSpPr>
          <p:nvPr/>
        </p:nvCxnSpPr>
        <p:spPr bwMode="auto">
          <a:xfrm flipV="1">
            <a:off x="3419475" y="3860800"/>
            <a:ext cx="1223963" cy="431800"/>
          </a:xfrm>
          <a:prstGeom prst="bentConnector3">
            <a:avLst>
              <a:gd name="adj1" fmla="val 49935"/>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39" name="AutoShape 7"/>
          <p:cNvCxnSpPr>
            <a:cxnSpLocks noChangeShapeType="1"/>
          </p:cNvCxnSpPr>
          <p:nvPr/>
        </p:nvCxnSpPr>
        <p:spPr bwMode="auto">
          <a:xfrm flipV="1">
            <a:off x="3995738" y="3500438"/>
            <a:ext cx="1295400" cy="358775"/>
          </a:xfrm>
          <a:prstGeom prst="bentConnector3">
            <a:avLst>
              <a:gd name="adj1" fmla="val 50000"/>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40" name="AutoShape 8"/>
          <p:cNvCxnSpPr>
            <a:cxnSpLocks noChangeShapeType="1"/>
          </p:cNvCxnSpPr>
          <p:nvPr/>
        </p:nvCxnSpPr>
        <p:spPr bwMode="auto">
          <a:xfrm flipV="1">
            <a:off x="4643438" y="3068638"/>
            <a:ext cx="1223962" cy="433387"/>
          </a:xfrm>
          <a:prstGeom prst="bentConnector3">
            <a:avLst>
              <a:gd name="adj1" fmla="val 49935"/>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41" name="AutoShape 9"/>
          <p:cNvCxnSpPr>
            <a:cxnSpLocks noChangeShapeType="1"/>
          </p:cNvCxnSpPr>
          <p:nvPr/>
        </p:nvCxnSpPr>
        <p:spPr bwMode="auto">
          <a:xfrm flipV="1">
            <a:off x="5219700" y="2636838"/>
            <a:ext cx="1223963" cy="431800"/>
          </a:xfrm>
          <a:prstGeom prst="bentConnector3">
            <a:avLst>
              <a:gd name="adj1" fmla="val 49935"/>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42" name="AutoShape 10"/>
          <p:cNvCxnSpPr>
            <a:cxnSpLocks noChangeShapeType="1"/>
          </p:cNvCxnSpPr>
          <p:nvPr/>
        </p:nvCxnSpPr>
        <p:spPr bwMode="auto">
          <a:xfrm flipV="1">
            <a:off x="5797550" y="2060575"/>
            <a:ext cx="1511300" cy="576263"/>
          </a:xfrm>
          <a:prstGeom prst="bentConnector3">
            <a:avLst>
              <a:gd name="adj1" fmla="val 50000"/>
            </a:avLst>
          </a:prstGeom>
          <a:noFill/>
          <a:ln w="76200">
            <a:solidFill>
              <a:srgbClr val="FFFF66"/>
            </a:solidFill>
            <a:miter lim="800000"/>
            <a:headEnd/>
            <a:tailEnd/>
          </a:ln>
          <a:effectLst/>
          <a:scene3d>
            <a:camera prst="legacyObliqueTopLeft"/>
            <a:lightRig rig="legacyFlat3" dir="t"/>
          </a:scene3d>
          <a:sp3d extrusionH="430200" prstMaterial="legacyMatte">
            <a:bevelT w="13500" h="13500" prst="angle"/>
            <a:bevelB w="13500" h="13500" prst="angle"/>
            <a:extrusionClr>
              <a:srgbClr val="FFFF66"/>
            </a:extrusionClr>
            <a:contourClr>
              <a:srgbClr val="FFFF66"/>
            </a:contourClr>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443" name="Text Box 11"/>
          <p:cNvSpPr txBox="1">
            <a:spLocks noChangeArrowheads="1"/>
          </p:cNvSpPr>
          <p:nvPr/>
        </p:nvSpPr>
        <p:spPr bwMode="auto">
          <a:xfrm>
            <a:off x="1403350" y="5013325"/>
            <a:ext cx="796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捡砖</a:t>
            </a:r>
          </a:p>
        </p:txBody>
      </p:sp>
      <p:sp>
        <p:nvSpPr>
          <p:cNvPr id="18444" name="Text Box 12"/>
          <p:cNvSpPr txBox="1">
            <a:spLocks noChangeArrowheads="1"/>
          </p:cNvSpPr>
          <p:nvPr/>
        </p:nvSpPr>
        <p:spPr bwMode="auto">
          <a:xfrm>
            <a:off x="1763713" y="4508500"/>
            <a:ext cx="796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捡瓦</a:t>
            </a:r>
          </a:p>
        </p:txBody>
      </p:sp>
      <p:sp>
        <p:nvSpPr>
          <p:cNvPr id="18445" name="Text Box 13"/>
          <p:cNvSpPr txBox="1">
            <a:spLocks noChangeArrowheads="1"/>
          </p:cNvSpPr>
          <p:nvPr/>
        </p:nvSpPr>
        <p:spPr bwMode="auto">
          <a:xfrm>
            <a:off x="2244725" y="4149725"/>
            <a:ext cx="1103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捡石头</a:t>
            </a:r>
          </a:p>
        </p:txBody>
      </p:sp>
      <p:sp>
        <p:nvSpPr>
          <p:cNvPr id="18446" name="Text Box 14"/>
          <p:cNvSpPr txBox="1">
            <a:spLocks noChangeArrowheads="1"/>
          </p:cNvSpPr>
          <p:nvPr/>
        </p:nvSpPr>
        <p:spPr bwMode="auto">
          <a:xfrm>
            <a:off x="2771775" y="3644900"/>
            <a:ext cx="1103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存角票</a:t>
            </a:r>
          </a:p>
        </p:txBody>
      </p:sp>
      <p:sp>
        <p:nvSpPr>
          <p:cNvPr id="18447" name="Text Box 15"/>
          <p:cNvSpPr txBox="1">
            <a:spLocks noChangeArrowheads="1"/>
          </p:cNvSpPr>
          <p:nvPr/>
        </p:nvSpPr>
        <p:spPr bwMode="auto">
          <a:xfrm>
            <a:off x="3630613" y="3213100"/>
            <a:ext cx="796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种田</a:t>
            </a:r>
          </a:p>
        </p:txBody>
      </p:sp>
      <p:sp>
        <p:nvSpPr>
          <p:cNvPr id="18448" name="Text Box 16"/>
          <p:cNvSpPr txBox="1">
            <a:spLocks noChangeArrowheads="1"/>
          </p:cNvSpPr>
          <p:nvPr/>
        </p:nvSpPr>
        <p:spPr bwMode="auto">
          <a:xfrm>
            <a:off x="4135438" y="2852738"/>
            <a:ext cx="7969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砍柴</a:t>
            </a:r>
          </a:p>
        </p:txBody>
      </p:sp>
      <p:sp>
        <p:nvSpPr>
          <p:cNvPr id="18449" name="Text Box 17"/>
          <p:cNvSpPr txBox="1">
            <a:spLocks noChangeArrowheads="1"/>
          </p:cNvSpPr>
          <p:nvPr/>
        </p:nvSpPr>
        <p:spPr bwMode="auto">
          <a:xfrm>
            <a:off x="4476750" y="2420938"/>
            <a:ext cx="11033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编草鞋</a:t>
            </a:r>
          </a:p>
        </p:txBody>
      </p:sp>
      <p:sp>
        <p:nvSpPr>
          <p:cNvPr id="18450" name="Text Box 18"/>
          <p:cNvSpPr txBox="1">
            <a:spLocks noChangeArrowheads="1"/>
          </p:cNvSpPr>
          <p:nvPr/>
        </p:nvSpPr>
        <p:spPr bwMode="auto">
          <a:xfrm>
            <a:off x="5268913" y="1989138"/>
            <a:ext cx="11033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b="1">
                <a:solidFill>
                  <a:srgbClr val="FF0000"/>
                </a:solidFill>
                <a:latin typeface="MS Outlook" panose="05010100010000000000" pitchFamily="2" charset="2"/>
                <a:ea typeface="黑体" panose="02010609060101010101" pitchFamily="49" charset="-122"/>
              </a:rPr>
              <a:t>踏黄泥</a:t>
            </a:r>
          </a:p>
        </p:txBody>
      </p:sp>
      <p:sp>
        <p:nvSpPr>
          <p:cNvPr id="18451" name="Text Box 19"/>
          <p:cNvSpPr txBox="1">
            <a:spLocks noChangeArrowheads="1"/>
          </p:cNvSpPr>
          <p:nvPr/>
        </p:nvSpPr>
        <p:spPr bwMode="auto">
          <a:xfrm>
            <a:off x="395288" y="5516563"/>
            <a:ext cx="2828925" cy="519112"/>
          </a:xfrm>
          <a:prstGeom prst="rect">
            <a:avLst/>
          </a:prstGeom>
          <a:noFill/>
          <a:ln>
            <a:noFill/>
          </a:ln>
          <a:effectLst/>
          <a:extLst>
            <a:ext uri="{909E8E84-426E-40DD-AFC4-6F175D3DCCD1}">
              <a14:hiddenFill xmlns:a14="http://schemas.microsoft.com/office/drawing/2010/main">
                <a:solidFill>
                  <a:srgbClr val="FF505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800" b="1">
                <a:latin typeface="MS Outlook" panose="05010100010000000000" pitchFamily="2" charset="2"/>
                <a:ea typeface="黑体" panose="02010609060101010101" pitchFamily="49" charset="-122"/>
              </a:rPr>
              <a:t>台阶低　地位低</a:t>
            </a:r>
          </a:p>
        </p:txBody>
      </p:sp>
      <p:sp>
        <p:nvSpPr>
          <p:cNvPr id="18452" name="Text Box 20"/>
          <p:cNvSpPr txBox="1">
            <a:spLocks noChangeArrowheads="1"/>
          </p:cNvSpPr>
          <p:nvPr/>
        </p:nvSpPr>
        <p:spPr bwMode="auto">
          <a:xfrm>
            <a:off x="1095375" y="256381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zh-CN" altLang="en-US">
              <a:latin typeface="MS Outlook" panose="05010100010000000000" pitchFamily="2" charset="2"/>
            </a:endParaRPr>
          </a:p>
        </p:txBody>
      </p:sp>
      <p:sp>
        <p:nvSpPr>
          <p:cNvPr id="18453" name="Text Box 21"/>
          <p:cNvSpPr txBox="1">
            <a:spLocks noChangeArrowheads="1"/>
          </p:cNvSpPr>
          <p:nvPr/>
        </p:nvSpPr>
        <p:spPr bwMode="auto">
          <a:xfrm>
            <a:off x="7451725" y="5229225"/>
            <a:ext cx="1944688"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800" b="1"/>
              <a:t>渴望受</a:t>
            </a:r>
          </a:p>
          <a:p>
            <a:pPr eaLnBrk="0" hangingPunct="0"/>
            <a:r>
              <a:rPr lang="zh-CN" altLang="en-US" sz="2800" b="1"/>
              <a:t>人尊重</a:t>
            </a:r>
          </a:p>
        </p:txBody>
      </p:sp>
      <p:sp>
        <p:nvSpPr>
          <p:cNvPr id="18454" name="Text Box 22"/>
          <p:cNvSpPr txBox="1">
            <a:spLocks noChangeArrowheads="1"/>
          </p:cNvSpPr>
          <p:nvPr/>
        </p:nvSpPr>
        <p:spPr bwMode="auto">
          <a:xfrm>
            <a:off x="6115050" y="549275"/>
            <a:ext cx="302895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2800">
                <a:latin typeface="MS Outlook" panose="05010100010000000000" pitchFamily="2" charset="2"/>
                <a:ea typeface="黑体" panose="02010609060101010101" pitchFamily="49" charset="-122"/>
              </a:rPr>
              <a:t>台阶高：受人尊重</a:t>
            </a:r>
          </a:p>
          <a:p>
            <a:pPr eaLnBrk="0" hangingPunct="0"/>
            <a:r>
              <a:rPr lang="zh-CN" altLang="en-US" sz="2800">
                <a:latin typeface="MS Outlook" panose="05010100010000000000" pitchFamily="2" charset="2"/>
                <a:ea typeface="黑体" panose="02010609060101010101" pitchFamily="49" charset="-122"/>
              </a:rPr>
              <a:t>父　亲：人老体衰</a:t>
            </a:r>
          </a:p>
          <a:p>
            <a:pPr eaLnBrk="0" hangingPunct="0"/>
            <a:endParaRPr lang="zh-CN" altLang="en-US">
              <a:solidFill>
                <a:srgbClr val="3333FF"/>
              </a:solidFill>
              <a:latin typeface="MS Outlook" panose="05010100010000000000" pitchFamily="2" charset="2"/>
            </a:endParaRPr>
          </a:p>
        </p:txBody>
      </p:sp>
      <p:sp>
        <p:nvSpPr>
          <p:cNvPr id="18455" name="AutoShape 23"/>
          <p:cNvSpPr>
            <a:spLocks noChangeArrowheads="1"/>
          </p:cNvSpPr>
          <p:nvPr/>
        </p:nvSpPr>
        <p:spPr bwMode="auto">
          <a:xfrm>
            <a:off x="3563938" y="5589588"/>
            <a:ext cx="3960812" cy="144462"/>
          </a:xfrm>
          <a:prstGeom prst="rightArrow">
            <a:avLst>
              <a:gd name="adj1" fmla="val 50000"/>
              <a:gd name="adj2" fmla="val 685442"/>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56" name="AutoShape 24"/>
          <p:cNvSpPr>
            <a:spLocks noChangeArrowheads="1"/>
          </p:cNvSpPr>
          <p:nvPr/>
        </p:nvSpPr>
        <p:spPr bwMode="auto">
          <a:xfrm rot="5400000">
            <a:off x="6227763" y="3500438"/>
            <a:ext cx="3744912" cy="144462"/>
          </a:xfrm>
          <a:prstGeom prst="rightArrow">
            <a:avLst>
              <a:gd name="adj1" fmla="val 50000"/>
              <a:gd name="adj2" fmla="val 648079"/>
            </a:avLst>
          </a:prstGeom>
          <a:solidFill>
            <a:schemeClr val="tx2"/>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8457" name="Text Box 25"/>
          <p:cNvSpPr txBox="1">
            <a:spLocks noChangeArrowheads="1"/>
          </p:cNvSpPr>
          <p:nvPr/>
        </p:nvSpPr>
        <p:spPr bwMode="auto">
          <a:xfrm>
            <a:off x="468313" y="2636838"/>
            <a:ext cx="23749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2800">
                <a:latin typeface="Gungsuh" panose="02030600000101010101" pitchFamily="18" charset="-127"/>
                <a:ea typeface="Gungsuh" panose="02030600000101010101" pitchFamily="18" charset="-127"/>
              </a:rPr>
              <a:t>父亲做了哪     些事情？</a:t>
            </a:r>
          </a:p>
        </p:txBody>
      </p:sp>
      <p:sp>
        <p:nvSpPr>
          <p:cNvPr id="18458" name="Text Box 26"/>
          <p:cNvSpPr txBox="1">
            <a:spLocks noChangeArrowheads="1"/>
          </p:cNvSpPr>
          <p:nvPr/>
        </p:nvSpPr>
        <p:spPr bwMode="auto">
          <a:xfrm>
            <a:off x="2392363" y="213201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endParaRPr lang="zh-CN" altLang="en-US">
              <a:latin typeface="MS Outlook" panose="05010100010000000000" pitchFamily="2" charset="2"/>
            </a:endParaRPr>
          </a:p>
        </p:txBody>
      </p:sp>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51"/>
                                        </p:tgtEl>
                                        <p:attrNameLst>
                                          <p:attrName>style.visibility</p:attrName>
                                        </p:attrNameLst>
                                      </p:cBhvr>
                                      <p:to>
                                        <p:strVal val="visible"/>
                                      </p:to>
                                    </p:set>
                                    <p:animEffect transition="in" filter="blinds(horizontal)">
                                      <p:cBhvr>
                                        <p:cTn id="7" dur="500"/>
                                        <p:tgtEl>
                                          <p:spTgt spid="1845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18435"/>
                                        </p:tgtEl>
                                        <p:attrNameLst>
                                          <p:attrName>style.visibility</p:attrName>
                                        </p:attrNameLst>
                                      </p:cBhvr>
                                      <p:to>
                                        <p:strVal val="visible"/>
                                      </p:to>
                                    </p:set>
                                    <p:animEffect transition="in" filter="blinds(horizontal)">
                                      <p:cBhvr>
                                        <p:cTn id="12" dur="500"/>
                                        <p:tgtEl>
                                          <p:spTgt spid="18435"/>
                                        </p:tgtEl>
                                      </p:cBhvr>
                                    </p:animEffect>
                                  </p:childTnLst>
                                </p:cTn>
                              </p:par>
                              <p:par>
                                <p:cTn id="13" presetID="3" presetClass="entr" presetSubtype="10" fill="hold" nodeType="withEffect">
                                  <p:stCondLst>
                                    <p:cond delay="0"/>
                                  </p:stCondLst>
                                  <p:childTnLst>
                                    <p:set>
                                      <p:cBhvr>
                                        <p:cTn id="14" dur="1" fill="hold">
                                          <p:stCondLst>
                                            <p:cond delay="0"/>
                                          </p:stCondLst>
                                        </p:cTn>
                                        <p:tgtEl>
                                          <p:spTgt spid="18436"/>
                                        </p:tgtEl>
                                        <p:attrNameLst>
                                          <p:attrName>style.visibility</p:attrName>
                                        </p:attrNameLst>
                                      </p:cBhvr>
                                      <p:to>
                                        <p:strVal val="visible"/>
                                      </p:to>
                                    </p:set>
                                    <p:animEffect transition="in" filter="blinds(horizontal)">
                                      <p:cBhvr>
                                        <p:cTn id="15" dur="500"/>
                                        <p:tgtEl>
                                          <p:spTgt spid="18436"/>
                                        </p:tgtEl>
                                      </p:cBhvr>
                                    </p:animEffect>
                                  </p:childTnLst>
                                </p:cTn>
                              </p:par>
                              <p:par>
                                <p:cTn id="16" presetID="3" presetClass="entr" presetSubtype="10" fill="hold" nodeType="withEffect">
                                  <p:stCondLst>
                                    <p:cond delay="0"/>
                                  </p:stCondLst>
                                  <p:childTnLst>
                                    <p:set>
                                      <p:cBhvr>
                                        <p:cTn id="17" dur="1" fill="hold">
                                          <p:stCondLst>
                                            <p:cond delay="0"/>
                                          </p:stCondLst>
                                        </p:cTn>
                                        <p:tgtEl>
                                          <p:spTgt spid="18437"/>
                                        </p:tgtEl>
                                        <p:attrNameLst>
                                          <p:attrName>style.visibility</p:attrName>
                                        </p:attrNameLst>
                                      </p:cBhvr>
                                      <p:to>
                                        <p:strVal val="visible"/>
                                      </p:to>
                                    </p:set>
                                    <p:animEffect transition="in" filter="blinds(horizontal)">
                                      <p:cBhvr>
                                        <p:cTn id="18" dur="500"/>
                                        <p:tgtEl>
                                          <p:spTgt spid="18437"/>
                                        </p:tgtEl>
                                      </p:cBhvr>
                                    </p:animEffect>
                                  </p:childTnLst>
                                </p:cTn>
                              </p:par>
                              <p:par>
                                <p:cTn id="19" presetID="3" presetClass="entr" presetSubtype="10" fill="hold" nodeType="withEffect">
                                  <p:stCondLst>
                                    <p:cond delay="0"/>
                                  </p:stCondLst>
                                  <p:childTnLst>
                                    <p:set>
                                      <p:cBhvr>
                                        <p:cTn id="20" dur="1" fill="hold">
                                          <p:stCondLst>
                                            <p:cond delay="0"/>
                                          </p:stCondLst>
                                        </p:cTn>
                                        <p:tgtEl>
                                          <p:spTgt spid="18439"/>
                                        </p:tgtEl>
                                        <p:attrNameLst>
                                          <p:attrName>style.visibility</p:attrName>
                                        </p:attrNameLst>
                                      </p:cBhvr>
                                      <p:to>
                                        <p:strVal val="visible"/>
                                      </p:to>
                                    </p:set>
                                    <p:animEffect transition="in" filter="blinds(horizontal)">
                                      <p:cBhvr>
                                        <p:cTn id="21" dur="500"/>
                                        <p:tgtEl>
                                          <p:spTgt spid="18439"/>
                                        </p:tgtEl>
                                      </p:cBhvr>
                                    </p:animEffect>
                                  </p:childTnLst>
                                </p:cTn>
                              </p:par>
                              <p:par>
                                <p:cTn id="22" presetID="3" presetClass="entr" presetSubtype="10" fill="hold" nodeType="withEffect">
                                  <p:stCondLst>
                                    <p:cond delay="0"/>
                                  </p:stCondLst>
                                  <p:childTnLst>
                                    <p:set>
                                      <p:cBhvr>
                                        <p:cTn id="23" dur="1" fill="hold">
                                          <p:stCondLst>
                                            <p:cond delay="0"/>
                                          </p:stCondLst>
                                        </p:cTn>
                                        <p:tgtEl>
                                          <p:spTgt spid="18440"/>
                                        </p:tgtEl>
                                        <p:attrNameLst>
                                          <p:attrName>style.visibility</p:attrName>
                                        </p:attrNameLst>
                                      </p:cBhvr>
                                      <p:to>
                                        <p:strVal val="visible"/>
                                      </p:to>
                                    </p:set>
                                    <p:animEffect transition="in" filter="blinds(horizontal)">
                                      <p:cBhvr>
                                        <p:cTn id="24" dur="500"/>
                                        <p:tgtEl>
                                          <p:spTgt spid="18440"/>
                                        </p:tgtEl>
                                      </p:cBhvr>
                                    </p:animEffect>
                                  </p:childTnLst>
                                </p:cTn>
                              </p:par>
                              <p:par>
                                <p:cTn id="25" presetID="3" presetClass="entr" presetSubtype="10" fill="hold" nodeType="withEffect">
                                  <p:stCondLst>
                                    <p:cond delay="0"/>
                                  </p:stCondLst>
                                  <p:childTnLst>
                                    <p:set>
                                      <p:cBhvr>
                                        <p:cTn id="26" dur="1" fill="hold">
                                          <p:stCondLst>
                                            <p:cond delay="0"/>
                                          </p:stCondLst>
                                        </p:cTn>
                                        <p:tgtEl>
                                          <p:spTgt spid="18441"/>
                                        </p:tgtEl>
                                        <p:attrNameLst>
                                          <p:attrName>style.visibility</p:attrName>
                                        </p:attrNameLst>
                                      </p:cBhvr>
                                      <p:to>
                                        <p:strVal val="visible"/>
                                      </p:to>
                                    </p:set>
                                    <p:animEffect transition="in" filter="blinds(horizontal)">
                                      <p:cBhvr>
                                        <p:cTn id="27" dur="500"/>
                                        <p:tgtEl>
                                          <p:spTgt spid="18441"/>
                                        </p:tgtEl>
                                      </p:cBhvr>
                                    </p:animEffect>
                                  </p:childTnLst>
                                </p:cTn>
                              </p:par>
                              <p:par>
                                <p:cTn id="28" presetID="3" presetClass="entr" presetSubtype="10" fill="hold" nodeType="withEffect">
                                  <p:stCondLst>
                                    <p:cond delay="0"/>
                                  </p:stCondLst>
                                  <p:childTnLst>
                                    <p:set>
                                      <p:cBhvr>
                                        <p:cTn id="29" dur="1" fill="hold">
                                          <p:stCondLst>
                                            <p:cond delay="0"/>
                                          </p:stCondLst>
                                        </p:cTn>
                                        <p:tgtEl>
                                          <p:spTgt spid="18442"/>
                                        </p:tgtEl>
                                        <p:attrNameLst>
                                          <p:attrName>style.visibility</p:attrName>
                                        </p:attrNameLst>
                                      </p:cBhvr>
                                      <p:to>
                                        <p:strVal val="visible"/>
                                      </p:to>
                                    </p:set>
                                    <p:animEffect transition="in" filter="blinds(horizontal)">
                                      <p:cBhvr>
                                        <p:cTn id="30" dur="500"/>
                                        <p:tgtEl>
                                          <p:spTgt spid="18442"/>
                                        </p:tgtEl>
                                      </p:cBhvr>
                                    </p:animEffect>
                                  </p:childTnLst>
                                </p:cTn>
                              </p:par>
                              <p:par>
                                <p:cTn id="31" presetID="3" presetClass="entr" presetSubtype="10" fill="hold" nodeType="withEffect">
                                  <p:stCondLst>
                                    <p:cond delay="0"/>
                                  </p:stCondLst>
                                  <p:childTnLst>
                                    <p:set>
                                      <p:cBhvr>
                                        <p:cTn id="32" dur="1" fill="hold">
                                          <p:stCondLst>
                                            <p:cond delay="0"/>
                                          </p:stCondLst>
                                        </p:cTn>
                                        <p:tgtEl>
                                          <p:spTgt spid="18438"/>
                                        </p:tgtEl>
                                        <p:attrNameLst>
                                          <p:attrName>style.visibility</p:attrName>
                                        </p:attrNameLst>
                                      </p:cBhvr>
                                      <p:to>
                                        <p:strVal val="visible"/>
                                      </p:to>
                                    </p:set>
                                    <p:animEffect transition="in" filter="blinds(horizontal)">
                                      <p:cBhvr>
                                        <p:cTn id="33" dur="500"/>
                                        <p:tgtEl>
                                          <p:spTgt spid="18438"/>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18457"/>
                                        </p:tgtEl>
                                        <p:attrNameLst>
                                          <p:attrName>style.visibility</p:attrName>
                                        </p:attrNameLst>
                                      </p:cBhvr>
                                      <p:to>
                                        <p:strVal val="visible"/>
                                      </p:to>
                                    </p:set>
                                    <p:animEffect transition="in" filter="box(in)">
                                      <p:cBhvr>
                                        <p:cTn id="38" dur="500"/>
                                        <p:tgtEl>
                                          <p:spTgt spid="18457"/>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8443"/>
                                        </p:tgtEl>
                                        <p:attrNameLst>
                                          <p:attrName>style.visibility</p:attrName>
                                        </p:attrNameLst>
                                      </p:cBhvr>
                                      <p:to>
                                        <p:strVal val="visible"/>
                                      </p:to>
                                    </p:set>
                                    <p:anim calcmode="lin" valueType="num">
                                      <p:cBhvr additive="base">
                                        <p:cTn id="43" dur="500" fill="hold"/>
                                        <p:tgtEl>
                                          <p:spTgt spid="18443"/>
                                        </p:tgtEl>
                                        <p:attrNameLst>
                                          <p:attrName>ppt_x</p:attrName>
                                        </p:attrNameLst>
                                      </p:cBhvr>
                                      <p:tavLst>
                                        <p:tav tm="0">
                                          <p:val>
                                            <p:strVal val="#ppt_x"/>
                                          </p:val>
                                        </p:tav>
                                        <p:tav tm="100000">
                                          <p:val>
                                            <p:strVal val="#ppt_x"/>
                                          </p:val>
                                        </p:tav>
                                      </p:tavLst>
                                    </p:anim>
                                    <p:anim calcmode="lin" valueType="num">
                                      <p:cBhvr additive="base">
                                        <p:cTn id="44" dur="500" fill="hold"/>
                                        <p:tgtEl>
                                          <p:spTgt spid="18443"/>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 presetClass="entr" presetSubtype="16" fill="hold" grpId="0" nodeType="clickEffect">
                                  <p:stCondLst>
                                    <p:cond delay="0"/>
                                  </p:stCondLst>
                                  <p:childTnLst>
                                    <p:set>
                                      <p:cBhvr>
                                        <p:cTn id="48" dur="1" fill="hold">
                                          <p:stCondLst>
                                            <p:cond delay="0"/>
                                          </p:stCondLst>
                                        </p:cTn>
                                        <p:tgtEl>
                                          <p:spTgt spid="18444"/>
                                        </p:tgtEl>
                                        <p:attrNameLst>
                                          <p:attrName>style.visibility</p:attrName>
                                        </p:attrNameLst>
                                      </p:cBhvr>
                                      <p:to>
                                        <p:strVal val="visible"/>
                                      </p:to>
                                    </p:set>
                                    <p:animEffect transition="in" filter="box(in)">
                                      <p:cBhvr>
                                        <p:cTn id="49" dur="500"/>
                                        <p:tgtEl>
                                          <p:spTgt spid="18444"/>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4" presetClass="entr" presetSubtype="16" fill="hold" grpId="0" nodeType="clickEffect">
                                  <p:stCondLst>
                                    <p:cond delay="0"/>
                                  </p:stCondLst>
                                  <p:childTnLst>
                                    <p:set>
                                      <p:cBhvr>
                                        <p:cTn id="53" dur="1" fill="hold">
                                          <p:stCondLst>
                                            <p:cond delay="0"/>
                                          </p:stCondLst>
                                        </p:cTn>
                                        <p:tgtEl>
                                          <p:spTgt spid="18445"/>
                                        </p:tgtEl>
                                        <p:attrNameLst>
                                          <p:attrName>style.visibility</p:attrName>
                                        </p:attrNameLst>
                                      </p:cBhvr>
                                      <p:to>
                                        <p:strVal val="visible"/>
                                      </p:to>
                                    </p:set>
                                    <p:animEffect transition="in" filter="box(in)">
                                      <p:cBhvr>
                                        <p:cTn id="54" dur="500"/>
                                        <p:tgtEl>
                                          <p:spTgt spid="18445"/>
                                        </p:tgtEl>
                                      </p:cBhvr>
                                    </p:animEffect>
                                  </p:childTnLst>
                                </p:cTn>
                              </p:par>
                            </p:childTnLst>
                          </p:cTn>
                        </p:par>
                      </p:childTnLst>
                    </p:cTn>
                  </p:par>
                  <p:par>
                    <p:cTn id="55" fill="hold" nodeType="clickPar">
                      <p:stCondLst>
                        <p:cond delay="indefinite"/>
                      </p:stCondLst>
                      <p:childTnLst>
                        <p:par>
                          <p:cTn id="56" fill="hold" nodeType="withGroup">
                            <p:stCondLst>
                              <p:cond delay="0"/>
                            </p:stCondLst>
                            <p:childTnLst>
                              <p:par>
                                <p:cTn id="57" presetID="4" presetClass="entr" presetSubtype="16" fill="hold" grpId="0" nodeType="clickEffect">
                                  <p:stCondLst>
                                    <p:cond delay="0"/>
                                  </p:stCondLst>
                                  <p:childTnLst>
                                    <p:set>
                                      <p:cBhvr>
                                        <p:cTn id="58" dur="1" fill="hold">
                                          <p:stCondLst>
                                            <p:cond delay="0"/>
                                          </p:stCondLst>
                                        </p:cTn>
                                        <p:tgtEl>
                                          <p:spTgt spid="18446"/>
                                        </p:tgtEl>
                                        <p:attrNameLst>
                                          <p:attrName>style.visibility</p:attrName>
                                        </p:attrNameLst>
                                      </p:cBhvr>
                                      <p:to>
                                        <p:strVal val="visible"/>
                                      </p:to>
                                    </p:set>
                                    <p:animEffect transition="in" filter="box(in)">
                                      <p:cBhvr>
                                        <p:cTn id="59" dur="500"/>
                                        <p:tgtEl>
                                          <p:spTgt spid="18446"/>
                                        </p:tgtEl>
                                      </p:cBhvr>
                                    </p:animEffect>
                                  </p:childTnLst>
                                </p:cTn>
                              </p:par>
                            </p:childTnLst>
                          </p:cTn>
                        </p:par>
                      </p:childTnLst>
                    </p:cTn>
                  </p:par>
                  <p:par>
                    <p:cTn id="60" fill="hold" nodeType="clickPar">
                      <p:stCondLst>
                        <p:cond delay="indefinite"/>
                      </p:stCondLst>
                      <p:childTnLst>
                        <p:par>
                          <p:cTn id="61" fill="hold" nodeType="withGroup">
                            <p:stCondLst>
                              <p:cond delay="0"/>
                            </p:stCondLst>
                            <p:childTnLst>
                              <p:par>
                                <p:cTn id="62" presetID="8" presetClass="entr" presetSubtype="16" fill="hold" grpId="0" nodeType="clickEffect">
                                  <p:stCondLst>
                                    <p:cond delay="0"/>
                                  </p:stCondLst>
                                  <p:childTnLst>
                                    <p:set>
                                      <p:cBhvr>
                                        <p:cTn id="63" dur="1" fill="hold">
                                          <p:stCondLst>
                                            <p:cond delay="0"/>
                                          </p:stCondLst>
                                        </p:cTn>
                                        <p:tgtEl>
                                          <p:spTgt spid="18447"/>
                                        </p:tgtEl>
                                        <p:attrNameLst>
                                          <p:attrName>style.visibility</p:attrName>
                                        </p:attrNameLst>
                                      </p:cBhvr>
                                      <p:to>
                                        <p:strVal val="visible"/>
                                      </p:to>
                                    </p:set>
                                    <p:animEffect transition="in" filter="diamond(in)">
                                      <p:cBhvr>
                                        <p:cTn id="64" dur="500"/>
                                        <p:tgtEl>
                                          <p:spTgt spid="18447"/>
                                        </p:tgtEl>
                                      </p:cBhvr>
                                    </p:animEffect>
                                  </p:childTnLst>
                                </p:cTn>
                              </p:par>
                            </p:childTnLst>
                          </p:cTn>
                        </p:par>
                      </p:childTnLst>
                    </p:cTn>
                  </p:par>
                  <p:par>
                    <p:cTn id="65" fill="hold" nodeType="clickPar">
                      <p:stCondLst>
                        <p:cond delay="indefinite"/>
                      </p:stCondLst>
                      <p:childTnLst>
                        <p:par>
                          <p:cTn id="66" fill="hold" nodeType="withGroup">
                            <p:stCondLst>
                              <p:cond delay="0"/>
                            </p:stCondLst>
                            <p:childTnLst>
                              <p:par>
                                <p:cTn id="67" presetID="54" presetClass="entr" presetSubtype="0" accel="100000" fill="hold" grpId="0" nodeType="clickEffect">
                                  <p:stCondLst>
                                    <p:cond delay="0"/>
                                  </p:stCondLst>
                                  <p:childTnLst>
                                    <p:set>
                                      <p:cBhvr>
                                        <p:cTn id="68" dur="1" fill="hold">
                                          <p:stCondLst>
                                            <p:cond delay="0"/>
                                          </p:stCondLst>
                                        </p:cTn>
                                        <p:tgtEl>
                                          <p:spTgt spid="18448"/>
                                        </p:tgtEl>
                                        <p:attrNameLst>
                                          <p:attrName>style.visibility</p:attrName>
                                        </p:attrNameLst>
                                      </p:cBhvr>
                                      <p:to>
                                        <p:strVal val="visible"/>
                                      </p:to>
                                    </p:set>
                                    <p:anim calcmode="lin" valueType="num">
                                      <p:cBhvr>
                                        <p:cTn id="69" dur="500" fill="hold"/>
                                        <p:tgtEl>
                                          <p:spTgt spid="18448"/>
                                        </p:tgtEl>
                                        <p:attrNameLst>
                                          <p:attrName>ppt_w</p:attrName>
                                        </p:attrNameLst>
                                      </p:cBhvr>
                                      <p:tavLst>
                                        <p:tav tm="0">
                                          <p:val>
                                            <p:strVal val="#ppt_w*0.05"/>
                                          </p:val>
                                        </p:tav>
                                        <p:tav tm="100000">
                                          <p:val>
                                            <p:strVal val="#ppt_w"/>
                                          </p:val>
                                        </p:tav>
                                      </p:tavLst>
                                    </p:anim>
                                    <p:anim calcmode="lin" valueType="num">
                                      <p:cBhvr>
                                        <p:cTn id="70" dur="500" fill="hold"/>
                                        <p:tgtEl>
                                          <p:spTgt spid="18448"/>
                                        </p:tgtEl>
                                        <p:attrNameLst>
                                          <p:attrName>ppt_h</p:attrName>
                                        </p:attrNameLst>
                                      </p:cBhvr>
                                      <p:tavLst>
                                        <p:tav tm="0">
                                          <p:val>
                                            <p:strVal val="#ppt_h"/>
                                          </p:val>
                                        </p:tav>
                                        <p:tav tm="100000">
                                          <p:val>
                                            <p:strVal val="#ppt_h"/>
                                          </p:val>
                                        </p:tav>
                                      </p:tavLst>
                                    </p:anim>
                                    <p:anim calcmode="lin" valueType="num">
                                      <p:cBhvr>
                                        <p:cTn id="71" dur="500" fill="hold"/>
                                        <p:tgtEl>
                                          <p:spTgt spid="18448"/>
                                        </p:tgtEl>
                                        <p:attrNameLst>
                                          <p:attrName>ppt_x</p:attrName>
                                        </p:attrNameLst>
                                      </p:cBhvr>
                                      <p:tavLst>
                                        <p:tav tm="0">
                                          <p:val>
                                            <p:strVal val="#ppt_x-.2"/>
                                          </p:val>
                                        </p:tav>
                                        <p:tav tm="100000">
                                          <p:val>
                                            <p:strVal val="#ppt_x"/>
                                          </p:val>
                                        </p:tav>
                                      </p:tavLst>
                                    </p:anim>
                                    <p:anim calcmode="lin" valueType="num">
                                      <p:cBhvr>
                                        <p:cTn id="72" dur="500" fill="hold"/>
                                        <p:tgtEl>
                                          <p:spTgt spid="18448"/>
                                        </p:tgtEl>
                                        <p:attrNameLst>
                                          <p:attrName>ppt_y</p:attrName>
                                        </p:attrNameLst>
                                      </p:cBhvr>
                                      <p:tavLst>
                                        <p:tav tm="0">
                                          <p:val>
                                            <p:strVal val="#ppt_y"/>
                                          </p:val>
                                        </p:tav>
                                        <p:tav tm="100000">
                                          <p:val>
                                            <p:strVal val="#ppt_y"/>
                                          </p:val>
                                        </p:tav>
                                      </p:tavLst>
                                    </p:anim>
                                    <p:animEffect transition="in" filter="fade">
                                      <p:cBhvr>
                                        <p:cTn id="73" dur="500"/>
                                        <p:tgtEl>
                                          <p:spTgt spid="18448"/>
                                        </p:tgtEl>
                                      </p:cBhvr>
                                    </p:animEffect>
                                  </p:childTnLst>
                                </p:cTn>
                              </p:par>
                            </p:childTnLst>
                          </p:cTn>
                        </p:par>
                      </p:childTnLst>
                    </p:cTn>
                  </p:par>
                  <p:par>
                    <p:cTn id="74" fill="hold" nodeType="clickPar">
                      <p:stCondLst>
                        <p:cond delay="indefinite"/>
                      </p:stCondLst>
                      <p:childTnLst>
                        <p:par>
                          <p:cTn id="75" fill="hold" nodeType="withGroup">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18449"/>
                                        </p:tgtEl>
                                        <p:attrNameLst>
                                          <p:attrName>style.visibility</p:attrName>
                                        </p:attrNameLst>
                                      </p:cBhvr>
                                      <p:to>
                                        <p:strVal val="visible"/>
                                      </p:to>
                                    </p:set>
                                    <p:animEffect transition="in" filter="fade">
                                      <p:cBhvr>
                                        <p:cTn id="78" dur="1000"/>
                                        <p:tgtEl>
                                          <p:spTgt spid="18449"/>
                                        </p:tgtEl>
                                      </p:cBhvr>
                                    </p:animEffect>
                                    <p:anim calcmode="lin" valueType="num">
                                      <p:cBhvr>
                                        <p:cTn id="79" dur="1000" fill="hold"/>
                                        <p:tgtEl>
                                          <p:spTgt spid="18449"/>
                                        </p:tgtEl>
                                        <p:attrNameLst>
                                          <p:attrName>ppt_x</p:attrName>
                                        </p:attrNameLst>
                                      </p:cBhvr>
                                      <p:tavLst>
                                        <p:tav tm="0">
                                          <p:val>
                                            <p:strVal val="#ppt_x"/>
                                          </p:val>
                                        </p:tav>
                                        <p:tav tm="100000">
                                          <p:val>
                                            <p:strVal val="#ppt_x"/>
                                          </p:val>
                                        </p:tav>
                                      </p:tavLst>
                                    </p:anim>
                                    <p:anim calcmode="lin" valueType="num">
                                      <p:cBhvr>
                                        <p:cTn id="80" dur="1000" fill="hold"/>
                                        <p:tgtEl>
                                          <p:spTgt spid="18449"/>
                                        </p:tgtEl>
                                        <p:attrNameLst>
                                          <p:attrName>ppt_y</p:attrName>
                                        </p:attrNameLst>
                                      </p:cBhvr>
                                      <p:tavLst>
                                        <p:tav tm="0">
                                          <p:val>
                                            <p:strVal val="#ppt_y+.1"/>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17" presetClass="entr" presetSubtype="10" fill="hold" grpId="0" nodeType="clickEffect">
                                  <p:stCondLst>
                                    <p:cond delay="0"/>
                                  </p:stCondLst>
                                  <p:childTnLst>
                                    <p:set>
                                      <p:cBhvr>
                                        <p:cTn id="84" dur="1" fill="hold">
                                          <p:stCondLst>
                                            <p:cond delay="0"/>
                                          </p:stCondLst>
                                        </p:cTn>
                                        <p:tgtEl>
                                          <p:spTgt spid="18450"/>
                                        </p:tgtEl>
                                        <p:attrNameLst>
                                          <p:attrName>style.visibility</p:attrName>
                                        </p:attrNameLst>
                                      </p:cBhvr>
                                      <p:to>
                                        <p:strVal val="visible"/>
                                      </p:to>
                                    </p:set>
                                    <p:anim calcmode="lin" valueType="num">
                                      <p:cBhvr>
                                        <p:cTn id="85" dur="500" fill="hold"/>
                                        <p:tgtEl>
                                          <p:spTgt spid="18450"/>
                                        </p:tgtEl>
                                        <p:attrNameLst>
                                          <p:attrName>ppt_w</p:attrName>
                                        </p:attrNameLst>
                                      </p:cBhvr>
                                      <p:tavLst>
                                        <p:tav tm="0">
                                          <p:val>
                                            <p:fltVal val="0"/>
                                          </p:val>
                                        </p:tav>
                                        <p:tav tm="100000">
                                          <p:val>
                                            <p:strVal val="#ppt_w"/>
                                          </p:val>
                                        </p:tav>
                                      </p:tavLst>
                                    </p:anim>
                                    <p:anim calcmode="lin" valueType="num">
                                      <p:cBhvr>
                                        <p:cTn id="86" dur="500" fill="hold"/>
                                        <p:tgtEl>
                                          <p:spTgt spid="18450"/>
                                        </p:tgtEl>
                                        <p:attrNameLst>
                                          <p:attrName>ppt_h</p:attrName>
                                        </p:attrNameLst>
                                      </p:cBhvr>
                                      <p:tavLst>
                                        <p:tav tm="0">
                                          <p:val>
                                            <p:strVal val="#ppt_h"/>
                                          </p:val>
                                        </p:tav>
                                        <p:tav tm="100000">
                                          <p:val>
                                            <p:strVal val="#ppt_h"/>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3" presetClass="entr" presetSubtype="10" fill="hold" grpId="0" nodeType="clickEffect">
                                  <p:stCondLst>
                                    <p:cond delay="0"/>
                                  </p:stCondLst>
                                  <p:childTnLst>
                                    <p:set>
                                      <p:cBhvr>
                                        <p:cTn id="90" dur="1" fill="hold">
                                          <p:stCondLst>
                                            <p:cond delay="0"/>
                                          </p:stCondLst>
                                        </p:cTn>
                                        <p:tgtEl>
                                          <p:spTgt spid="18455"/>
                                        </p:tgtEl>
                                        <p:attrNameLst>
                                          <p:attrName>style.visibility</p:attrName>
                                        </p:attrNameLst>
                                      </p:cBhvr>
                                      <p:to>
                                        <p:strVal val="visible"/>
                                      </p:to>
                                    </p:set>
                                    <p:animEffect transition="in" filter="blinds(horizontal)">
                                      <p:cBhvr>
                                        <p:cTn id="91" dur="500"/>
                                        <p:tgtEl>
                                          <p:spTgt spid="18455"/>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3" presetClass="entr" presetSubtype="10" fill="hold" grpId="0" nodeType="clickEffect">
                                  <p:stCondLst>
                                    <p:cond delay="0"/>
                                  </p:stCondLst>
                                  <p:childTnLst>
                                    <p:set>
                                      <p:cBhvr>
                                        <p:cTn id="95" dur="1" fill="hold">
                                          <p:stCondLst>
                                            <p:cond delay="0"/>
                                          </p:stCondLst>
                                        </p:cTn>
                                        <p:tgtEl>
                                          <p:spTgt spid="18453"/>
                                        </p:tgtEl>
                                        <p:attrNameLst>
                                          <p:attrName>style.visibility</p:attrName>
                                        </p:attrNameLst>
                                      </p:cBhvr>
                                      <p:to>
                                        <p:strVal val="visible"/>
                                      </p:to>
                                    </p:set>
                                    <p:animEffect transition="in" filter="blinds(horizontal)">
                                      <p:cBhvr>
                                        <p:cTn id="96" dur="500"/>
                                        <p:tgtEl>
                                          <p:spTgt spid="18453"/>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17" presetClass="entr" presetSubtype="10" fill="hold" nodeType="clickEffect">
                                  <p:stCondLst>
                                    <p:cond delay="0"/>
                                  </p:stCondLst>
                                  <p:childTnLst>
                                    <p:set>
                                      <p:cBhvr>
                                        <p:cTn id="100" dur="1" fill="hold">
                                          <p:stCondLst>
                                            <p:cond delay="0"/>
                                          </p:stCondLst>
                                        </p:cTn>
                                        <p:tgtEl>
                                          <p:spTgt spid="18454">
                                            <p:txEl>
                                              <p:pRg st="0" end="0"/>
                                            </p:txEl>
                                          </p:spTgt>
                                        </p:tgtEl>
                                        <p:attrNameLst>
                                          <p:attrName>style.visibility</p:attrName>
                                        </p:attrNameLst>
                                      </p:cBhvr>
                                      <p:to>
                                        <p:strVal val="visible"/>
                                      </p:to>
                                    </p:set>
                                    <p:anim calcmode="lin" valueType="num">
                                      <p:cBhvr>
                                        <p:cTn id="101" dur="500" fill="hold"/>
                                        <p:tgtEl>
                                          <p:spTgt spid="18454">
                                            <p:txEl>
                                              <p:pRg st="0" end="0"/>
                                            </p:txEl>
                                          </p:spTgt>
                                        </p:tgtEl>
                                        <p:attrNameLst>
                                          <p:attrName>ppt_w</p:attrName>
                                        </p:attrNameLst>
                                      </p:cBhvr>
                                      <p:tavLst>
                                        <p:tav tm="0">
                                          <p:val>
                                            <p:fltVal val="0"/>
                                          </p:val>
                                        </p:tav>
                                        <p:tav tm="100000">
                                          <p:val>
                                            <p:strVal val="#ppt_w"/>
                                          </p:val>
                                        </p:tav>
                                      </p:tavLst>
                                    </p:anim>
                                    <p:anim calcmode="lin" valueType="num">
                                      <p:cBhvr>
                                        <p:cTn id="102" dur="500" fill="hold"/>
                                        <p:tgtEl>
                                          <p:spTgt spid="1845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3" fill="hold" nodeType="clickPar">
                      <p:stCondLst>
                        <p:cond delay="indefinite"/>
                      </p:stCondLst>
                      <p:childTnLst>
                        <p:par>
                          <p:cTn id="104" fill="hold" nodeType="withGroup">
                            <p:stCondLst>
                              <p:cond delay="0"/>
                            </p:stCondLst>
                            <p:childTnLst>
                              <p:par>
                                <p:cTn id="105" presetID="54" presetClass="entr" presetSubtype="0" accel="100000" fill="hold" nodeType="clickEffect">
                                  <p:stCondLst>
                                    <p:cond delay="0"/>
                                  </p:stCondLst>
                                  <p:childTnLst>
                                    <p:set>
                                      <p:cBhvr>
                                        <p:cTn id="106" dur="1" fill="hold">
                                          <p:stCondLst>
                                            <p:cond delay="0"/>
                                          </p:stCondLst>
                                        </p:cTn>
                                        <p:tgtEl>
                                          <p:spTgt spid="18454">
                                            <p:txEl>
                                              <p:pRg st="1" end="1"/>
                                            </p:txEl>
                                          </p:spTgt>
                                        </p:tgtEl>
                                        <p:attrNameLst>
                                          <p:attrName>style.visibility</p:attrName>
                                        </p:attrNameLst>
                                      </p:cBhvr>
                                      <p:to>
                                        <p:strVal val="visible"/>
                                      </p:to>
                                    </p:set>
                                    <p:anim calcmode="lin" valueType="num">
                                      <p:cBhvr>
                                        <p:cTn id="107" dur="500" fill="hold"/>
                                        <p:tgtEl>
                                          <p:spTgt spid="18454">
                                            <p:txEl>
                                              <p:pRg st="1" end="1"/>
                                            </p:txEl>
                                          </p:spTgt>
                                        </p:tgtEl>
                                        <p:attrNameLst>
                                          <p:attrName>ppt_w</p:attrName>
                                        </p:attrNameLst>
                                      </p:cBhvr>
                                      <p:tavLst>
                                        <p:tav tm="0">
                                          <p:val>
                                            <p:strVal val="#ppt_w*0.05"/>
                                          </p:val>
                                        </p:tav>
                                        <p:tav tm="100000">
                                          <p:val>
                                            <p:strVal val="#ppt_w"/>
                                          </p:val>
                                        </p:tav>
                                      </p:tavLst>
                                    </p:anim>
                                    <p:anim calcmode="lin" valueType="num">
                                      <p:cBhvr>
                                        <p:cTn id="108" dur="500" fill="hold"/>
                                        <p:tgtEl>
                                          <p:spTgt spid="18454">
                                            <p:txEl>
                                              <p:pRg st="1" end="1"/>
                                            </p:txEl>
                                          </p:spTgt>
                                        </p:tgtEl>
                                        <p:attrNameLst>
                                          <p:attrName>ppt_h</p:attrName>
                                        </p:attrNameLst>
                                      </p:cBhvr>
                                      <p:tavLst>
                                        <p:tav tm="0">
                                          <p:val>
                                            <p:strVal val="#ppt_h"/>
                                          </p:val>
                                        </p:tav>
                                        <p:tav tm="100000">
                                          <p:val>
                                            <p:strVal val="#ppt_h"/>
                                          </p:val>
                                        </p:tav>
                                      </p:tavLst>
                                    </p:anim>
                                    <p:anim calcmode="lin" valueType="num">
                                      <p:cBhvr>
                                        <p:cTn id="109" dur="500" fill="hold"/>
                                        <p:tgtEl>
                                          <p:spTgt spid="18454">
                                            <p:txEl>
                                              <p:pRg st="1" end="1"/>
                                            </p:txEl>
                                          </p:spTgt>
                                        </p:tgtEl>
                                        <p:attrNameLst>
                                          <p:attrName>ppt_x</p:attrName>
                                        </p:attrNameLst>
                                      </p:cBhvr>
                                      <p:tavLst>
                                        <p:tav tm="0">
                                          <p:val>
                                            <p:strVal val="#ppt_x-.2"/>
                                          </p:val>
                                        </p:tav>
                                        <p:tav tm="100000">
                                          <p:val>
                                            <p:strVal val="#ppt_x"/>
                                          </p:val>
                                        </p:tav>
                                      </p:tavLst>
                                    </p:anim>
                                    <p:anim calcmode="lin" valueType="num">
                                      <p:cBhvr>
                                        <p:cTn id="110" dur="500" fill="hold"/>
                                        <p:tgtEl>
                                          <p:spTgt spid="18454">
                                            <p:txEl>
                                              <p:pRg st="1" end="1"/>
                                            </p:txEl>
                                          </p:spTgt>
                                        </p:tgtEl>
                                        <p:attrNameLst>
                                          <p:attrName>ppt_y</p:attrName>
                                        </p:attrNameLst>
                                      </p:cBhvr>
                                      <p:tavLst>
                                        <p:tav tm="0">
                                          <p:val>
                                            <p:strVal val="#ppt_y"/>
                                          </p:val>
                                        </p:tav>
                                        <p:tav tm="100000">
                                          <p:val>
                                            <p:strVal val="#ppt_y"/>
                                          </p:val>
                                        </p:tav>
                                      </p:tavLst>
                                    </p:anim>
                                    <p:animEffect transition="in" filter="fade">
                                      <p:cBhvr>
                                        <p:cTn id="111" dur="500"/>
                                        <p:tgtEl>
                                          <p:spTgt spid="18454">
                                            <p:txEl>
                                              <p:pRg st="1" end="1"/>
                                            </p:txEl>
                                          </p:spTgt>
                                        </p:tgtEl>
                                      </p:cBhvr>
                                    </p:animEffect>
                                  </p:childTnLst>
                                </p:cTn>
                              </p:par>
                            </p:childTnLst>
                          </p:cTn>
                        </p:par>
                      </p:childTnLst>
                    </p:cTn>
                  </p:par>
                  <p:par>
                    <p:cTn id="112" fill="hold" nodeType="clickPar">
                      <p:stCondLst>
                        <p:cond delay="indefinite"/>
                      </p:stCondLst>
                      <p:childTnLst>
                        <p:par>
                          <p:cTn id="113" fill="hold" nodeType="withGroup">
                            <p:stCondLst>
                              <p:cond delay="0"/>
                            </p:stCondLst>
                            <p:childTnLst>
                              <p:par>
                                <p:cTn id="114" presetID="2" presetClass="entr" presetSubtype="4" fill="hold" grpId="0" nodeType="clickEffect">
                                  <p:stCondLst>
                                    <p:cond delay="0"/>
                                  </p:stCondLst>
                                  <p:childTnLst>
                                    <p:set>
                                      <p:cBhvr>
                                        <p:cTn id="115" dur="1" fill="hold">
                                          <p:stCondLst>
                                            <p:cond delay="0"/>
                                          </p:stCondLst>
                                        </p:cTn>
                                        <p:tgtEl>
                                          <p:spTgt spid="18456"/>
                                        </p:tgtEl>
                                        <p:attrNameLst>
                                          <p:attrName>style.visibility</p:attrName>
                                        </p:attrNameLst>
                                      </p:cBhvr>
                                      <p:to>
                                        <p:strVal val="visible"/>
                                      </p:to>
                                    </p:set>
                                    <p:anim calcmode="lin" valueType="num">
                                      <p:cBhvr additive="base">
                                        <p:cTn id="116" dur="500" fill="hold"/>
                                        <p:tgtEl>
                                          <p:spTgt spid="18456"/>
                                        </p:tgtEl>
                                        <p:attrNameLst>
                                          <p:attrName>ppt_x</p:attrName>
                                        </p:attrNameLst>
                                      </p:cBhvr>
                                      <p:tavLst>
                                        <p:tav tm="0">
                                          <p:val>
                                            <p:strVal val="#ppt_x"/>
                                          </p:val>
                                        </p:tav>
                                        <p:tav tm="100000">
                                          <p:val>
                                            <p:strVal val="#ppt_x"/>
                                          </p:val>
                                        </p:tav>
                                      </p:tavLst>
                                    </p:anim>
                                    <p:anim calcmode="lin" valueType="num">
                                      <p:cBhvr additive="base">
                                        <p:cTn id="117" dur="500" fill="hold"/>
                                        <p:tgtEl>
                                          <p:spTgt spid="184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3" grpId="0" autoUpdateAnimBg="0"/>
      <p:bldP spid="18444" grpId="0" autoUpdateAnimBg="0"/>
      <p:bldP spid="18445" grpId="0" autoUpdateAnimBg="0"/>
      <p:bldP spid="18446" grpId="0" autoUpdateAnimBg="0"/>
      <p:bldP spid="18447" grpId="0" autoUpdateAnimBg="0"/>
      <p:bldP spid="18448" grpId="0" autoUpdateAnimBg="0"/>
      <p:bldP spid="18449" grpId="0" autoUpdateAnimBg="0"/>
      <p:bldP spid="18450" grpId="0" autoUpdateAnimBg="0"/>
      <p:bldP spid="18451" grpId="0" autoUpdateAnimBg="0"/>
      <p:bldP spid="18453" grpId="0" autoUpdateAnimBg="0"/>
      <p:bldP spid="18455" grpId="0" animBg="1"/>
      <p:bldP spid="18456" grpId="0" animBg="1"/>
      <p:bldP spid="18457"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522288" y="990600"/>
            <a:ext cx="8621712" cy="695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spcBef>
                <a:spcPct val="20000"/>
              </a:spcBef>
              <a:buClr>
                <a:srgbClr val="A50021"/>
              </a:buClr>
              <a:buSzPct val="75000"/>
              <a:buFont typeface="Wingdings" panose="05000000000000000000" pitchFamily="2" charset="2"/>
              <a:buChar char="n"/>
            </a:pPr>
            <a:r>
              <a:rPr lang="en-US" altLang="zh-CN" sz="4400" b="1">
                <a:solidFill>
                  <a:srgbClr val="006600"/>
                </a:solidFill>
              </a:rPr>
              <a:t>3</a:t>
            </a:r>
            <a:r>
              <a:rPr lang="zh-CN" altLang="en-US" sz="4400" b="1">
                <a:solidFill>
                  <a:srgbClr val="006600"/>
                </a:solidFill>
              </a:rPr>
              <a:t>、新屋造好了，父亲又怎么样？</a:t>
            </a:r>
          </a:p>
        </p:txBody>
      </p:sp>
      <p:sp>
        <p:nvSpPr>
          <p:cNvPr id="19459" name="Text Box 3"/>
          <p:cNvSpPr txBox="1">
            <a:spLocks noChangeArrowheads="1"/>
          </p:cNvSpPr>
          <p:nvPr/>
        </p:nvSpPr>
        <p:spPr bwMode="auto">
          <a:xfrm>
            <a:off x="609600" y="2438400"/>
            <a:ext cx="8782050" cy="2835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600" b="1">
                <a:solidFill>
                  <a:srgbClr val="000003"/>
                </a:solidFill>
              </a:rPr>
              <a:t>       </a:t>
            </a:r>
            <a:r>
              <a:rPr lang="zh-CN" altLang="en-US" sz="3600" b="1">
                <a:solidFill>
                  <a:srgbClr val="0066FF"/>
                </a:solidFill>
              </a:rPr>
              <a:t>不对劲。</a:t>
            </a:r>
            <a:r>
              <a:rPr lang="zh-CN" altLang="en-US" sz="3600" b="1">
                <a:solidFill>
                  <a:schemeClr val="bg1"/>
                </a:solidFill>
              </a:rPr>
              <a:t>zxxk</a:t>
            </a:r>
          </a:p>
          <a:p>
            <a:r>
              <a:rPr lang="zh-CN" altLang="en-US" sz="3600" b="1">
                <a:solidFill>
                  <a:srgbClr val="0066FF"/>
                </a:solidFill>
              </a:rPr>
              <a:t>       台阶低，意味着经济地位地下，父亲由此形成了自卑心理。这种自卑心理长期存在，难以一下子消除，所以台阶高了，反而处处感到不习惯，不对劲</a:t>
            </a:r>
            <a:r>
              <a:rPr lang="zh-CN" altLang="en-US" sz="2800" b="1">
                <a:solidFill>
                  <a:srgbClr val="0066FF"/>
                </a:solidFill>
              </a:rPr>
              <a:t>。</a:t>
            </a:r>
            <a:r>
              <a:rPr lang="zh-CN" altLang="en-US" sz="2800" b="1">
                <a:solidFill>
                  <a:srgbClr val="666633"/>
                </a:solidFill>
              </a:rPr>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additive="base">
                                        <p:cTn id="7" dur="500" fill="hold"/>
                                        <p:tgtEl>
                                          <p:spTgt spid="19459"/>
                                        </p:tgtEl>
                                        <p:attrNameLst>
                                          <p:attrName>ppt_x</p:attrName>
                                        </p:attrNameLst>
                                      </p:cBhvr>
                                      <p:tavLst>
                                        <p:tav tm="0">
                                          <p:val>
                                            <p:strVal val="0-#ppt_w/2"/>
                                          </p:val>
                                        </p:tav>
                                        <p:tav tm="100000">
                                          <p:val>
                                            <p:strVal val="#ppt_x"/>
                                          </p:val>
                                        </p:tav>
                                      </p:tavLst>
                                    </p:anim>
                                    <p:anim calcmode="lin" valueType="num">
                                      <p:cBhvr additive="base">
                                        <p:cTn id="8" dur="500" fill="hold"/>
                                        <p:tgtEl>
                                          <p:spTgt spid="194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 2"/>
          <p:cNvGrpSpPr>
            <a:grpSpLocks/>
          </p:cNvGrpSpPr>
          <p:nvPr/>
        </p:nvGrpSpPr>
        <p:grpSpPr bwMode="auto">
          <a:xfrm>
            <a:off x="457200" y="457200"/>
            <a:ext cx="3200400" cy="1219200"/>
            <a:chOff x="0" y="0"/>
            <a:chExt cx="2016" cy="768"/>
          </a:xfrm>
        </p:grpSpPr>
        <p:sp>
          <p:nvSpPr>
            <p:cNvPr id="20483" name="AutoShape 3"/>
            <p:cNvSpPr>
              <a:spLocks noChangeArrowheads="1"/>
            </p:cNvSpPr>
            <p:nvPr/>
          </p:nvSpPr>
          <p:spPr bwMode="auto">
            <a:xfrm>
              <a:off x="0" y="0"/>
              <a:ext cx="2016" cy="768"/>
            </a:xfrm>
            <a:prstGeom prst="cloudCallout">
              <a:avLst>
                <a:gd name="adj1" fmla="val -27579"/>
                <a:gd name="adj2" fmla="val 56773"/>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endParaRPr lang="zh-CN" altLang="en-US" sz="1800">
                <a:latin typeface="Arial" panose="020B0604020202020204" pitchFamily="34" charset="0"/>
              </a:endParaRPr>
            </a:p>
          </p:txBody>
        </p:sp>
        <p:sp>
          <p:nvSpPr>
            <p:cNvPr id="20484" name="Text Box 4"/>
            <p:cNvSpPr txBox="1">
              <a:spLocks noChangeArrowheads="1"/>
            </p:cNvSpPr>
            <p:nvPr/>
          </p:nvSpPr>
          <p:spPr bwMode="auto">
            <a:xfrm>
              <a:off x="192" y="96"/>
              <a:ext cx="1762" cy="5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800" b="1">
                  <a:solidFill>
                    <a:srgbClr val="CC0000"/>
                  </a:solidFill>
                  <a:latin typeface="Arial" panose="020B0604020202020204" pitchFamily="34" charset="0"/>
                  <a:ea typeface="金桥简隶书" pitchFamily="2" charset="-122"/>
                </a:rPr>
                <a:t>问题探究</a:t>
              </a:r>
            </a:p>
          </p:txBody>
        </p:sp>
      </p:grpSp>
      <p:grpSp>
        <p:nvGrpSpPr>
          <p:cNvPr id="20485" name="Group 5"/>
          <p:cNvGrpSpPr>
            <a:grpSpLocks/>
          </p:cNvGrpSpPr>
          <p:nvPr/>
        </p:nvGrpSpPr>
        <p:grpSpPr bwMode="auto">
          <a:xfrm>
            <a:off x="685800" y="1981200"/>
            <a:ext cx="8931275" cy="4573588"/>
            <a:chOff x="0" y="0"/>
            <a:chExt cx="5626" cy="2881"/>
          </a:xfrm>
        </p:grpSpPr>
        <p:sp>
          <p:nvSpPr>
            <p:cNvPr id="20486" name="Text Box 6"/>
            <p:cNvSpPr txBox="1">
              <a:spLocks noChangeArrowheads="1"/>
            </p:cNvSpPr>
            <p:nvPr/>
          </p:nvSpPr>
          <p:spPr bwMode="auto">
            <a:xfrm>
              <a:off x="0" y="0"/>
              <a:ext cx="5626" cy="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anose="02020603050405020304" pitchFamily="18" charset="0"/>
                  <a:ea typeface="宋体" panose="02010600030101010101" pitchFamily="2" charset="-122"/>
                </a:defRPr>
              </a:lvl1pPr>
              <a:lvl2pPr marL="800100" indent="-342900">
                <a:defRPr sz="2400">
                  <a:solidFill>
                    <a:schemeClr val="tx1"/>
                  </a:solidFill>
                  <a:latin typeface="Times New Roman" panose="02020603050405020304" pitchFamily="18" charset="0"/>
                  <a:ea typeface="宋体" panose="02010600030101010101" pitchFamily="2" charset="-122"/>
                </a:defRPr>
              </a:lvl2pPr>
              <a:lvl3pPr marL="1257300" indent="-342900">
                <a:defRPr sz="2400">
                  <a:solidFill>
                    <a:schemeClr val="tx1"/>
                  </a:solidFill>
                  <a:latin typeface="Times New Roman" panose="02020603050405020304" pitchFamily="18" charset="0"/>
                  <a:ea typeface="宋体" panose="02010600030101010101" pitchFamily="2" charset="-122"/>
                </a:defRPr>
              </a:lvl3pPr>
              <a:lvl4pPr marL="1714500" indent="-342900">
                <a:defRPr sz="2400">
                  <a:solidFill>
                    <a:schemeClr val="tx1"/>
                  </a:solidFill>
                  <a:latin typeface="Times New Roman" panose="02020603050405020304" pitchFamily="18" charset="0"/>
                  <a:ea typeface="宋体" panose="02010600030101010101" pitchFamily="2" charset="-122"/>
                </a:defRPr>
              </a:lvl4pPr>
              <a:lvl5pPr marL="2171700" indent="-342900">
                <a:defRPr sz="2400">
                  <a:solidFill>
                    <a:schemeClr val="tx1"/>
                  </a:solidFill>
                  <a:latin typeface="Times New Roman" panose="02020603050405020304" pitchFamily="18" charset="0"/>
                  <a:ea typeface="宋体" panose="02010600030101010101" pitchFamily="2" charset="-122"/>
                </a:defRPr>
              </a:lvl5pPr>
              <a:lvl6pPr marL="26289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30861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5433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40005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spcBef>
                  <a:spcPct val="50000"/>
                </a:spcBef>
                <a:buFontTx/>
                <a:buAutoNum type="arabicPeriod"/>
              </a:pPr>
              <a:r>
                <a:rPr lang="zh-CN" altLang="en-US" sz="3600" b="1">
                  <a:solidFill>
                    <a:srgbClr val="990033"/>
                  </a:solidFill>
                  <a:latin typeface="金桥简隶书" pitchFamily="2" charset="-122"/>
                  <a:ea typeface="金桥简隶书" pitchFamily="2" charset="-122"/>
                </a:rPr>
                <a:t>   作者为什么在老屋的青石板上用了</a:t>
              </a:r>
            </a:p>
            <a:p>
              <a:pPr>
                <a:spcBef>
                  <a:spcPct val="50000"/>
                </a:spcBef>
              </a:pPr>
              <a:r>
                <a:rPr lang="zh-CN" altLang="en-US" sz="3600" b="1">
                  <a:solidFill>
                    <a:srgbClr val="990033"/>
                  </a:solidFill>
                  <a:latin typeface="金桥简隶书" pitchFamily="2" charset="-122"/>
                  <a:ea typeface="金桥简隶书" pitchFamily="2" charset="-122"/>
                </a:rPr>
                <a:t>      那么多笔墨？</a:t>
              </a:r>
              <a:r>
                <a:rPr lang="zh-CN" altLang="en-US" b="1">
                  <a:solidFill>
                    <a:schemeClr val="bg1"/>
                  </a:solidFill>
                </a:rPr>
                <a:t>zxxk</a:t>
              </a:r>
            </a:p>
          </p:txBody>
        </p:sp>
        <p:sp>
          <p:nvSpPr>
            <p:cNvPr id="20487" name="Text Box 7"/>
            <p:cNvSpPr txBox="1">
              <a:spLocks noChangeArrowheads="1"/>
            </p:cNvSpPr>
            <p:nvPr/>
          </p:nvSpPr>
          <p:spPr bwMode="auto">
            <a:xfrm>
              <a:off x="0" y="1047"/>
              <a:ext cx="5626" cy="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anose="02020603050405020304" pitchFamily="18" charset="0"/>
                  <a:ea typeface="宋体" panose="02010600030101010101" pitchFamily="2" charset="-122"/>
                </a:defRPr>
              </a:lvl1pPr>
              <a:lvl2pPr marL="800100" indent="-342900">
                <a:defRPr sz="2400">
                  <a:solidFill>
                    <a:schemeClr val="tx1"/>
                  </a:solidFill>
                  <a:latin typeface="Times New Roman" panose="02020603050405020304" pitchFamily="18" charset="0"/>
                  <a:ea typeface="宋体" panose="02010600030101010101" pitchFamily="2" charset="-122"/>
                </a:defRPr>
              </a:lvl2pPr>
              <a:lvl3pPr marL="1257300" indent="-342900">
                <a:defRPr sz="2400">
                  <a:solidFill>
                    <a:schemeClr val="tx1"/>
                  </a:solidFill>
                  <a:latin typeface="Times New Roman" panose="02020603050405020304" pitchFamily="18" charset="0"/>
                  <a:ea typeface="宋体" panose="02010600030101010101" pitchFamily="2" charset="-122"/>
                </a:defRPr>
              </a:lvl3pPr>
              <a:lvl4pPr marL="1714500" indent="-342900">
                <a:defRPr sz="2400">
                  <a:solidFill>
                    <a:schemeClr val="tx1"/>
                  </a:solidFill>
                  <a:latin typeface="Times New Roman" panose="02020603050405020304" pitchFamily="18" charset="0"/>
                  <a:ea typeface="宋体" panose="02010600030101010101" pitchFamily="2" charset="-122"/>
                </a:defRPr>
              </a:lvl4pPr>
              <a:lvl5pPr marL="2171700" indent="-342900">
                <a:defRPr sz="2400">
                  <a:solidFill>
                    <a:schemeClr val="tx1"/>
                  </a:solidFill>
                  <a:latin typeface="Times New Roman" panose="02020603050405020304" pitchFamily="18" charset="0"/>
                  <a:ea typeface="宋体" panose="02010600030101010101" pitchFamily="2" charset="-122"/>
                </a:defRPr>
              </a:lvl5pPr>
              <a:lvl6pPr marL="26289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30861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5433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40005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65000"/>
                </a:lnSpc>
                <a:spcBef>
                  <a:spcPct val="50000"/>
                </a:spcBef>
                <a:buFontTx/>
                <a:buAutoNum type="arabicPeriod" startAt="2"/>
              </a:pPr>
              <a:r>
                <a:rPr lang="zh-CN" altLang="en-US" sz="3600" b="1">
                  <a:solidFill>
                    <a:srgbClr val="990033"/>
                  </a:solidFill>
                  <a:latin typeface="金桥简隶书" pitchFamily="2" charset="-122"/>
                  <a:ea typeface="金桥简隶书" pitchFamily="2" charset="-122"/>
                </a:rPr>
                <a:t>   为什么新屋的主体工程写得简略，</a:t>
              </a:r>
            </a:p>
            <a:p>
              <a:pPr>
                <a:lnSpc>
                  <a:spcPct val="65000"/>
                </a:lnSpc>
                <a:spcBef>
                  <a:spcPct val="50000"/>
                </a:spcBef>
              </a:pPr>
              <a:r>
                <a:rPr lang="zh-CN" altLang="en-US" sz="3600" b="1">
                  <a:solidFill>
                    <a:srgbClr val="990033"/>
                  </a:solidFill>
                  <a:latin typeface="金桥简隶书" pitchFamily="2" charset="-122"/>
                  <a:ea typeface="金桥简隶书" pitchFamily="2" charset="-122"/>
                </a:rPr>
                <a:t>      而台阶反而写得详细？</a:t>
              </a:r>
            </a:p>
          </p:txBody>
        </p:sp>
        <p:sp>
          <p:nvSpPr>
            <p:cNvPr id="20488" name="Text Box 8"/>
            <p:cNvSpPr txBox="1">
              <a:spLocks noChangeArrowheads="1"/>
            </p:cNvSpPr>
            <p:nvPr/>
          </p:nvSpPr>
          <p:spPr bwMode="auto">
            <a:xfrm>
              <a:off x="0" y="1863"/>
              <a:ext cx="5626" cy="1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New Roman" panose="02020603050405020304" pitchFamily="18" charset="0"/>
                  <a:ea typeface="宋体" panose="02010600030101010101" pitchFamily="2" charset="-122"/>
                </a:defRPr>
              </a:lvl1pPr>
              <a:lvl2pPr marL="800100" indent="-342900">
                <a:defRPr sz="2400">
                  <a:solidFill>
                    <a:schemeClr val="tx1"/>
                  </a:solidFill>
                  <a:latin typeface="Times New Roman" panose="02020603050405020304" pitchFamily="18" charset="0"/>
                  <a:ea typeface="宋体" panose="02010600030101010101" pitchFamily="2" charset="-122"/>
                </a:defRPr>
              </a:lvl2pPr>
              <a:lvl3pPr marL="1257300" indent="-342900">
                <a:defRPr sz="2400">
                  <a:solidFill>
                    <a:schemeClr val="tx1"/>
                  </a:solidFill>
                  <a:latin typeface="Times New Roman" panose="02020603050405020304" pitchFamily="18" charset="0"/>
                  <a:ea typeface="宋体" panose="02010600030101010101" pitchFamily="2" charset="-122"/>
                </a:defRPr>
              </a:lvl3pPr>
              <a:lvl4pPr marL="1714500" indent="-342900">
                <a:defRPr sz="2400">
                  <a:solidFill>
                    <a:schemeClr val="tx1"/>
                  </a:solidFill>
                  <a:latin typeface="Times New Roman" panose="02020603050405020304" pitchFamily="18" charset="0"/>
                  <a:ea typeface="宋体" panose="02010600030101010101" pitchFamily="2" charset="-122"/>
                </a:defRPr>
              </a:lvl4pPr>
              <a:lvl5pPr marL="2171700" indent="-342900">
                <a:defRPr sz="2400">
                  <a:solidFill>
                    <a:schemeClr val="tx1"/>
                  </a:solidFill>
                  <a:latin typeface="Times New Roman" panose="02020603050405020304" pitchFamily="18" charset="0"/>
                  <a:ea typeface="宋体" panose="02010600030101010101" pitchFamily="2" charset="-122"/>
                </a:defRPr>
              </a:lvl5pPr>
              <a:lvl6pPr marL="26289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30861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5433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4000500" indent="-3429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r>
                <a:rPr lang="en-US" altLang="zh-CN" sz="3600" b="1">
                  <a:solidFill>
                    <a:srgbClr val="990033"/>
                  </a:solidFill>
                </a:rPr>
                <a:t>3</a:t>
              </a:r>
              <a:r>
                <a:rPr lang="en-US" altLang="zh-CN" b="1">
                  <a:solidFill>
                    <a:srgbClr val="990033"/>
                  </a:solidFill>
                </a:rPr>
                <a:t>.</a:t>
              </a:r>
              <a:r>
                <a:rPr lang="zh-CN" altLang="en-US" sz="3200" b="1">
                  <a:solidFill>
                    <a:srgbClr val="990033"/>
                  </a:solidFill>
                </a:rPr>
                <a:t>结尾处，写父亲很少跨出家里的台阶，偶尔出去一趟，为什么“回来时，一副若有所失的模样”？</a:t>
              </a:r>
              <a:endParaRPr lang="en-US" altLang="zh-CN" sz="3200" b="1">
                <a:solidFill>
                  <a:srgbClr val="990033"/>
                </a:solidFill>
              </a:endParaRPr>
            </a:p>
          </p:txBody>
        </p:sp>
      </p:grpSp>
      <p:sp>
        <p:nvSpPr>
          <p:cNvPr id="20489" name="AutoShape 9">
            <a:hlinkClick r:id="rId2" action="ppaction://hlinksldjump" highlightClick="1"/>
          </p:cNvPr>
          <p:cNvSpPr>
            <a:spLocks noChangeArrowheads="1"/>
          </p:cNvSpPr>
          <p:nvPr/>
        </p:nvSpPr>
        <p:spPr bwMode="auto">
          <a:xfrm>
            <a:off x="8229600" y="6248400"/>
            <a:ext cx="914400" cy="609600"/>
          </a:xfrm>
          <a:prstGeom prst="actionButtonReturn">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1+#ppt_w/2"/>
                                          </p:val>
                                        </p:tav>
                                        <p:tav tm="100000">
                                          <p:val>
                                            <p:strVal val="#ppt_x"/>
                                          </p:val>
                                        </p:tav>
                                      </p:tavLst>
                                    </p:anim>
                                    <p:anim calcmode="lin" valueType="num">
                                      <p:cBhvr additive="base">
                                        <p:cTn id="8" dur="500" fill="hold"/>
                                        <p:tgtEl>
                                          <p:spTgt spid="2048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6" presetClass="entr" presetSubtype="42" fill="hold" nodeType="clickEffect">
                                  <p:stCondLst>
                                    <p:cond delay="0"/>
                                  </p:stCondLst>
                                  <p:childTnLst>
                                    <p:set>
                                      <p:cBhvr>
                                        <p:cTn id="12" dur="1" fill="hold">
                                          <p:stCondLst>
                                            <p:cond delay="0"/>
                                          </p:stCondLst>
                                        </p:cTn>
                                        <p:tgtEl>
                                          <p:spTgt spid="20485"/>
                                        </p:tgtEl>
                                        <p:attrNameLst>
                                          <p:attrName>style.visibility</p:attrName>
                                        </p:attrNameLst>
                                      </p:cBhvr>
                                      <p:to>
                                        <p:strVal val="visible"/>
                                      </p:to>
                                    </p:set>
                                    <p:animEffect transition="in" filter="barn(outHorizontal)">
                                      <p:cBhvr>
                                        <p:cTn id="13" dur="500"/>
                                        <p:tgtEl>
                                          <p:spTgt spid="204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zh-CN" altLang="en-US" sz="2800" b="1">
                <a:solidFill>
                  <a:srgbClr val="990033"/>
                </a:solidFill>
              </a:rPr>
              <a:t>作者为什么在老屋的青石板上用那么多笔墨？</a:t>
            </a:r>
          </a:p>
        </p:txBody>
      </p:sp>
      <p:sp>
        <p:nvSpPr>
          <p:cNvPr id="21507" name="Rectangle 3"/>
          <p:cNvSpPr>
            <a:spLocks noGrp="1" noChangeArrowheads="1"/>
          </p:cNvSpPr>
          <p:nvPr>
            <p:ph type="body" idx="1"/>
          </p:nvPr>
        </p:nvSpPr>
        <p:spPr/>
        <p:txBody>
          <a:bodyPr/>
          <a:lstStyle/>
          <a:p>
            <a:pPr>
              <a:lnSpc>
                <a:spcPct val="90000"/>
              </a:lnSpc>
            </a:pPr>
            <a:r>
              <a:rPr lang="en-US" altLang="zh-CN" sz="2400" b="1"/>
              <a:t>1</a:t>
            </a:r>
            <a:r>
              <a:rPr lang="zh-CN" altLang="en-US" sz="2400" b="1"/>
              <a:t>）写三块青石板的来历，可以写出当年父亲的力气是多么大，后面写造新屋时托石板闪了腰，前后就形成对比。 </a:t>
            </a:r>
          </a:p>
          <a:p>
            <a:pPr>
              <a:lnSpc>
                <a:spcPct val="90000"/>
              </a:lnSpc>
            </a:pPr>
            <a:r>
              <a:rPr lang="en-US" altLang="zh-CN" sz="2400" b="1"/>
              <a:t>2</a:t>
            </a:r>
            <a:r>
              <a:rPr lang="zh-CN" altLang="en-US" sz="2400" b="1"/>
              <a:t>）写石板粗糙，可以暗示当年经济条件更差。 </a:t>
            </a:r>
          </a:p>
          <a:p>
            <a:pPr>
              <a:lnSpc>
                <a:spcPct val="90000"/>
              </a:lnSpc>
            </a:pPr>
            <a:r>
              <a:rPr lang="en-US" altLang="zh-CN" sz="2400" b="1"/>
              <a:t>3</a:t>
            </a:r>
            <a:r>
              <a:rPr lang="zh-CN" altLang="en-US" sz="2400" b="1"/>
              <a:t>）写“我”在台阶上跳上跳下，表明那时年幼，而新屋造好，“我已长大成人了”，说明准备盖房前后用了一二十年。写小孩子能连跳三级，可见台阶低。写父亲在台阶的坐姿，又说明台阶低。 </a:t>
            </a:r>
          </a:p>
          <a:p>
            <a:pPr>
              <a:lnSpc>
                <a:spcPct val="90000"/>
              </a:lnSpc>
            </a:pPr>
            <a:r>
              <a:rPr lang="en-US" altLang="zh-CN" sz="2400" b="1"/>
              <a:t>4</a:t>
            </a:r>
            <a:r>
              <a:rPr lang="zh-CN" altLang="en-US" sz="2400" b="1"/>
              <a:t>）写父亲的脚板，写出父亲终年辛劳的形象，也说明家庭的穷困。 </a:t>
            </a:r>
          </a:p>
          <a:p>
            <a:pPr>
              <a:lnSpc>
                <a:spcPct val="90000"/>
              </a:lnSpc>
            </a:pPr>
            <a:endParaRPr lang="zh-CN" altLang="en-US" sz="2400" b="1"/>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blinds(horizontal)">
                                      <p:cBhvr>
                                        <p:cTn id="7" dur="500"/>
                                        <p:tgtEl>
                                          <p:spTgt spid="215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1507">
                                            <p:txEl>
                                              <p:pRg st="0" end="0"/>
                                            </p:txEl>
                                          </p:spTgt>
                                        </p:tgtEl>
                                        <p:attrNameLst>
                                          <p:attrName>style.visibility</p:attrName>
                                        </p:attrNameLst>
                                      </p:cBhvr>
                                      <p:to>
                                        <p:strVal val="visible"/>
                                      </p:to>
                                    </p:set>
                                    <p:animEffect transition="in" filter="box(in)">
                                      <p:cBhvr>
                                        <p:cTn id="12" dur="500"/>
                                        <p:tgtEl>
                                          <p:spTgt spid="2150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1507">
                                            <p:txEl>
                                              <p:pRg st="1" end="1"/>
                                            </p:txEl>
                                          </p:spTgt>
                                        </p:tgtEl>
                                        <p:attrNameLst>
                                          <p:attrName>style.visibility</p:attrName>
                                        </p:attrNameLst>
                                      </p:cBhvr>
                                      <p:to>
                                        <p:strVal val="visible"/>
                                      </p:to>
                                    </p:set>
                                    <p:animEffect transition="in" filter="box(in)">
                                      <p:cBhvr>
                                        <p:cTn id="17" dur="500"/>
                                        <p:tgtEl>
                                          <p:spTgt spid="2150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1507">
                                            <p:txEl>
                                              <p:pRg st="2" end="2"/>
                                            </p:txEl>
                                          </p:spTgt>
                                        </p:tgtEl>
                                        <p:attrNameLst>
                                          <p:attrName>style.visibility</p:attrName>
                                        </p:attrNameLst>
                                      </p:cBhvr>
                                      <p:to>
                                        <p:strVal val="visible"/>
                                      </p:to>
                                    </p:set>
                                    <p:animEffect transition="in" filter="box(in)">
                                      <p:cBhvr>
                                        <p:cTn id="22" dur="500"/>
                                        <p:tgtEl>
                                          <p:spTgt spid="2150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21507">
                                            <p:txEl>
                                              <p:pRg st="3" end="3"/>
                                            </p:txEl>
                                          </p:spTgt>
                                        </p:tgtEl>
                                        <p:attrNameLst>
                                          <p:attrName>style.visibility</p:attrName>
                                        </p:attrNameLst>
                                      </p:cBhvr>
                                      <p:to>
                                        <p:strVal val="visible"/>
                                      </p:to>
                                    </p:set>
                                    <p:animEffect transition="in" filter="box(in)">
                                      <p:cBhvr>
                                        <p:cTn id="27" dur="500"/>
                                        <p:tgtEl>
                                          <p:spTgt spid="215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uiExpand="1"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zh-CN" altLang="en-US" sz="4000" b="1">
                <a:solidFill>
                  <a:srgbClr val="990033"/>
                </a:solidFill>
              </a:rPr>
              <a:t>为什么新屋的主体工程写得简略，而台阶反而写得详细？</a:t>
            </a:r>
          </a:p>
        </p:txBody>
      </p:sp>
      <p:sp>
        <p:nvSpPr>
          <p:cNvPr id="22531" name="Rectangle 3"/>
          <p:cNvSpPr>
            <a:spLocks noGrp="1" noChangeArrowheads="1"/>
          </p:cNvSpPr>
          <p:nvPr>
            <p:ph type="body" idx="1"/>
          </p:nvPr>
        </p:nvSpPr>
        <p:spPr/>
        <p:txBody>
          <a:bodyPr/>
          <a:lstStyle/>
          <a:p>
            <a:pPr marL="609600" indent="-609600"/>
            <a:r>
              <a:rPr lang="zh-CN" altLang="en-US" b="1"/>
              <a:t>　</a:t>
            </a:r>
            <a:r>
              <a:rPr lang="zh-CN" altLang="en-US" sz="4800" b="1"/>
              <a:t>详略是由中心而定的，题目是“台阶”，所以主体工程可以略写，造台阶则要详写。</a:t>
            </a:r>
            <a:r>
              <a:rPr lang="zh-CN" altLang="en-US" sz="4800"/>
              <a: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linds(horizontal)">
                                      <p:cBhvr>
                                        <p:cTn id="7" dur="500"/>
                                        <p:tgtEl>
                                          <p:spTgt spid="2253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531">
                                            <p:txEl>
                                              <p:pRg st="0" end="0"/>
                                            </p:txEl>
                                          </p:spTgt>
                                        </p:tgtEl>
                                        <p:attrNameLst>
                                          <p:attrName>style.visibility</p:attrName>
                                        </p:attrNameLst>
                                      </p:cBhvr>
                                      <p:to>
                                        <p:strVal val="visible"/>
                                      </p:to>
                                    </p:set>
                                    <p:animEffect transition="in" filter="box(in)">
                                      <p:cBhvr>
                                        <p:cTn id="12" dur="500"/>
                                        <p:tgtEl>
                                          <p:spTgt spid="225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zh-CN" altLang="en-US" sz="2800" b="1">
                <a:solidFill>
                  <a:srgbClr val="990033"/>
                </a:solidFill>
              </a:rPr>
              <a:t>结尾处，写父亲很少跨出家里的台阶，偶尔出去一趟，为什么“回来时，一副若有所失的模样”？</a:t>
            </a:r>
          </a:p>
        </p:txBody>
      </p:sp>
      <p:sp>
        <p:nvSpPr>
          <p:cNvPr id="23555" name="Rectangle 3"/>
          <p:cNvSpPr>
            <a:spLocks noGrp="1" noChangeArrowheads="1"/>
          </p:cNvSpPr>
          <p:nvPr>
            <p:ph type="body" idx="1"/>
          </p:nvPr>
        </p:nvSpPr>
        <p:spPr/>
        <p:txBody>
          <a:bodyPr/>
          <a:lstStyle/>
          <a:p>
            <a:r>
              <a:rPr lang="zh-CN" altLang="en-US" b="1">
                <a:solidFill>
                  <a:schemeClr val="tx2"/>
                </a:solidFill>
              </a:rPr>
              <a:t>父亲干了一辈子，在他的精神世界中，劳动就是生命，劳动是创造；劳动有了收获，才体现自己的价值。一日不干活，就失去了一切。所以说“若有所失”）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animEffect transition="in" filter="blinds(horizontal)">
                                      <p:cBhvr>
                                        <p:cTn id="7" dur="500"/>
                                        <p:tgtEl>
                                          <p:spTgt spid="235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hlink"/>
        </a:solidFill>
        <a:effectLst/>
      </p:bgPr>
    </p:bg>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376363" y="2079625"/>
            <a:ext cx="7391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t>说说你对父亲这个人物形象的看法。</a:t>
            </a:r>
          </a:p>
          <a:p>
            <a:pPr>
              <a:spcBef>
                <a:spcPct val="50000"/>
              </a:spcBef>
            </a:pPr>
            <a:r>
              <a:rPr lang="zh-CN" altLang="en-US" sz="3600" b="1"/>
              <a:t>一百字左右。</a:t>
            </a:r>
          </a:p>
        </p:txBody>
      </p:sp>
      <p:sp>
        <p:nvSpPr>
          <p:cNvPr id="24579" name="Text Box 3"/>
          <p:cNvSpPr txBox="1">
            <a:spLocks noChangeArrowheads="1"/>
          </p:cNvSpPr>
          <p:nvPr/>
        </p:nvSpPr>
        <p:spPr bwMode="auto">
          <a:xfrm>
            <a:off x="296863" y="279400"/>
            <a:ext cx="733425"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lang="zh-CN" altLang="en-US" sz="3600">
                <a:ea typeface="华文行楷" panose="02010800040101010101" pitchFamily="2" charset="-122"/>
              </a:rPr>
              <a:t>合作探究</a:t>
            </a:r>
          </a:p>
        </p:txBody>
      </p:sp>
    </p:spTree>
  </p:cSld>
  <p:clrMapOvr>
    <a:masterClrMapping/>
  </p:clrMapOvr>
  <p:transition>
    <p:rand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图片1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51275" y="5135563"/>
            <a:ext cx="5292725" cy="1722437"/>
          </a:xfrm>
          <a:noFill/>
          <a:ln/>
        </p:spPr>
      </p:pic>
      <p:sp>
        <p:nvSpPr>
          <p:cNvPr id="25603" name="Rectangle 3"/>
          <p:cNvSpPr>
            <a:spLocks noChangeArrowheads="1"/>
          </p:cNvSpPr>
          <p:nvPr/>
        </p:nvSpPr>
        <p:spPr bwMode="auto">
          <a:xfrm>
            <a:off x="0" y="3789363"/>
            <a:ext cx="8937625" cy="3297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zh-CN" altLang="en-US" sz="2800" b="1">
                <a:latin typeface="华文中宋" panose="02010600040101010101" pitchFamily="2" charset="-122"/>
                <a:ea typeface="华文中宋" panose="02010600040101010101" pitchFamily="2" charset="-122"/>
              </a:rPr>
              <a:t>    父亲是一个</a:t>
            </a:r>
            <a:r>
              <a:rPr lang="zh-CN" altLang="en-US" sz="2800" b="1">
                <a:solidFill>
                  <a:srgbClr val="FF3300"/>
                </a:solidFill>
                <a:latin typeface="华文中宋" panose="02010600040101010101" pitchFamily="2" charset="-122"/>
                <a:ea typeface="华文中宋" panose="02010600040101010101" pitchFamily="2" charset="-122"/>
              </a:rPr>
              <a:t>老实厚道的农民</a:t>
            </a:r>
            <a:r>
              <a:rPr lang="zh-CN" altLang="en-US" sz="2800" b="1">
                <a:latin typeface="华文中宋" panose="02010600040101010101" pitchFamily="2" charset="-122"/>
                <a:ea typeface="华文中宋" panose="02010600040101010101" pitchFamily="2" charset="-122"/>
              </a:rPr>
              <a:t>，他用诚实劳动兴家立业，不怕千辛万苦。同时，父亲身上有着中国传统农民所特有的</a:t>
            </a:r>
            <a:r>
              <a:rPr lang="zh-CN" altLang="en-US" sz="2800" b="1">
                <a:solidFill>
                  <a:srgbClr val="FF3300"/>
                </a:solidFill>
                <a:latin typeface="华文中宋" panose="02010600040101010101" pitchFamily="2" charset="-122"/>
                <a:ea typeface="华文中宋" panose="02010600040101010101" pitchFamily="2" charset="-122"/>
              </a:rPr>
              <a:t>谦卑</a:t>
            </a:r>
            <a:r>
              <a:rPr lang="zh-CN" altLang="en-US" sz="2800" b="1">
                <a:latin typeface="华文中宋" panose="02010600040101010101" pitchFamily="2" charset="-122"/>
                <a:ea typeface="华文中宋" panose="02010600040101010101" pitchFamily="2" charset="-122"/>
              </a:rPr>
              <a:t>，当新台阶造好后，他反而处处感到不对劲，不自在，并且不好意思坐上去。 </a:t>
            </a:r>
          </a:p>
          <a:p>
            <a:pPr>
              <a:lnSpc>
                <a:spcPct val="130000"/>
              </a:lnSpc>
              <a:spcBef>
                <a:spcPct val="50000"/>
              </a:spcBef>
            </a:pPr>
            <a:endParaRPr lang="zh-CN" altLang="en-US" sz="3600" b="1">
              <a:latin typeface="华文中宋" panose="02010600040101010101" pitchFamily="2" charset="-122"/>
              <a:ea typeface="华文中宋" panose="02010600040101010101" pitchFamily="2" charset="-122"/>
            </a:endParaRPr>
          </a:p>
        </p:txBody>
      </p:sp>
      <p:sp>
        <p:nvSpPr>
          <p:cNvPr id="25604" name="Rectangle 4"/>
          <p:cNvSpPr>
            <a:spLocks noChangeArrowheads="1"/>
          </p:cNvSpPr>
          <p:nvPr/>
        </p:nvSpPr>
        <p:spPr bwMode="auto">
          <a:xfrm>
            <a:off x="0" y="1268413"/>
            <a:ext cx="6659563"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pPr>
            <a:r>
              <a:rPr lang="zh-CN" altLang="en-US" sz="2800">
                <a:latin typeface="Arial" panose="020B0604020202020204" pitchFamily="34" charset="0"/>
                <a:ea typeface="华文中宋" panose="02010600040101010101" pitchFamily="2" charset="-122"/>
              </a:rPr>
              <a:t>       </a:t>
            </a:r>
            <a:r>
              <a:rPr lang="zh-CN" altLang="en-US" sz="2800" b="1">
                <a:latin typeface="Arial" panose="020B0604020202020204" pitchFamily="34" charset="0"/>
                <a:ea typeface="华文中宋" panose="02010600040101010101" pitchFamily="2" charset="-122"/>
              </a:rPr>
              <a:t>父亲是一个</a:t>
            </a:r>
            <a:r>
              <a:rPr lang="zh-CN" altLang="en-US" sz="2800" b="1">
                <a:solidFill>
                  <a:srgbClr val="FF3300"/>
                </a:solidFill>
                <a:latin typeface="Arial" panose="020B0604020202020204" pitchFamily="34" charset="0"/>
                <a:ea typeface="华文中宋" panose="02010600040101010101" pitchFamily="2" charset="-122"/>
              </a:rPr>
              <a:t>非常要强</a:t>
            </a:r>
            <a:r>
              <a:rPr lang="zh-CN" altLang="en-US" sz="2800" b="1">
                <a:latin typeface="Arial" panose="020B0604020202020204" pitchFamily="34" charset="0"/>
                <a:ea typeface="华文中宋" panose="02010600040101010101" pitchFamily="2" charset="-122"/>
              </a:rPr>
              <a:t>的农民，他</a:t>
            </a:r>
            <a:r>
              <a:rPr lang="zh-CN" altLang="en-US" sz="2800" b="1">
                <a:solidFill>
                  <a:srgbClr val="FF3300"/>
                </a:solidFill>
                <a:latin typeface="Arial" panose="020B0604020202020204" pitchFamily="34" charset="0"/>
                <a:ea typeface="华文中宋" panose="02010600040101010101" pitchFamily="2" charset="-122"/>
              </a:rPr>
              <a:t>有志气</a:t>
            </a:r>
            <a:r>
              <a:rPr lang="zh-CN" altLang="en-US" sz="2800" b="1">
                <a:latin typeface="Arial" panose="020B0604020202020204" pitchFamily="34" charset="0"/>
                <a:ea typeface="华文中宋" panose="02010600040101010101" pitchFamily="2" charset="-122"/>
              </a:rPr>
              <a:t>，不甘人后，他要自立于受人尊重的行列，他有长远的生活目标，他有</a:t>
            </a:r>
            <a:r>
              <a:rPr lang="zh-CN" altLang="en-US" sz="2800" b="1">
                <a:solidFill>
                  <a:srgbClr val="FF3300"/>
                </a:solidFill>
                <a:latin typeface="Arial" panose="020B0604020202020204" pitchFamily="34" charset="0"/>
                <a:ea typeface="华文中宋" panose="02010600040101010101" pitchFamily="2" charset="-122"/>
              </a:rPr>
              <a:t>愚公移山的精神</a:t>
            </a:r>
            <a:r>
              <a:rPr lang="zh-CN" altLang="en-US" sz="2800" b="1">
                <a:latin typeface="Arial" panose="020B0604020202020204" pitchFamily="34" charset="0"/>
                <a:ea typeface="华文中宋" panose="02010600040101010101" pitchFamily="2" charset="-122"/>
              </a:rPr>
              <a:t>和</a:t>
            </a:r>
            <a:r>
              <a:rPr lang="zh-CN" altLang="en-US" sz="2800" b="1">
                <a:solidFill>
                  <a:srgbClr val="FF3300"/>
                </a:solidFill>
                <a:latin typeface="Arial" panose="020B0604020202020204" pitchFamily="34" charset="0"/>
                <a:ea typeface="华文中宋" panose="02010600040101010101" pitchFamily="2" charset="-122"/>
              </a:rPr>
              <a:t>坚韧不拔的毅力</a:t>
            </a:r>
            <a:r>
              <a:rPr lang="zh-CN" altLang="en-US" sz="2800" b="1">
                <a:latin typeface="Arial" panose="020B0604020202020204" pitchFamily="34" charset="0"/>
                <a:ea typeface="华文中宋" panose="02010600040101010101" pitchFamily="2" charset="-122"/>
              </a:rPr>
              <a:t>。</a:t>
            </a:r>
          </a:p>
        </p:txBody>
      </p:sp>
      <p:sp>
        <p:nvSpPr>
          <p:cNvPr id="25605" name="Rectangle 5"/>
          <p:cNvSpPr>
            <a:spLocks noChangeArrowheads="1"/>
          </p:cNvSpPr>
          <p:nvPr/>
        </p:nvSpPr>
        <p:spPr bwMode="auto">
          <a:xfrm>
            <a:off x="279400" y="333375"/>
            <a:ext cx="42465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000" b="1">
                <a:solidFill>
                  <a:srgbClr val="808000"/>
                </a:solidFill>
                <a:latin typeface="Arial" panose="020B0604020202020204" pitchFamily="34" charset="0"/>
                <a:ea typeface="华文中宋" panose="02010600040101010101" pitchFamily="2" charset="-122"/>
              </a:rPr>
              <a:t>这位父亲的形象：</a:t>
            </a:r>
          </a:p>
        </p:txBody>
      </p:sp>
      <p:pic>
        <p:nvPicPr>
          <p:cNvPr id="25606" name="Picture 6" descr="030120ms-2b">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1000125"/>
            <a:ext cx="2286000"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60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56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utoUpdateAnimBg="0"/>
      <p:bldP spid="25604"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f04_150"/>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2492375"/>
            <a:ext cx="9144000" cy="5445125"/>
          </a:xfrm>
          <a:noFill/>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6627" name="Rectangle 3"/>
          <p:cNvSpPr>
            <a:spLocks noGrp="1" noChangeArrowheads="1"/>
          </p:cNvSpPr>
          <p:nvPr>
            <p:ph type="title"/>
          </p:nvPr>
        </p:nvSpPr>
        <p:spPr>
          <a:xfrm>
            <a:off x="0" y="692150"/>
            <a:ext cx="9144000" cy="1647825"/>
          </a:xfrm>
        </p:spPr>
        <p:txBody>
          <a:bodyPr/>
          <a:lstStyle/>
          <a:p>
            <a:r>
              <a:rPr lang="zh-CN" altLang="en-US" b="1">
                <a:solidFill>
                  <a:schemeClr val="accent2"/>
                </a:solidFill>
              </a:rPr>
              <a:t/>
            </a:r>
            <a:br>
              <a:rPr lang="zh-CN" altLang="en-US" b="1">
                <a:solidFill>
                  <a:schemeClr val="accent2"/>
                </a:solidFill>
              </a:rPr>
            </a:br>
            <a:r>
              <a:rPr lang="zh-CN" altLang="en-US" b="1">
                <a:solidFill>
                  <a:schemeClr val="accent2"/>
                </a:solidFill>
              </a:rPr>
              <a:t/>
            </a:r>
            <a:br>
              <a:rPr lang="zh-CN" altLang="en-US" b="1">
                <a:solidFill>
                  <a:schemeClr val="accent2"/>
                </a:solidFill>
              </a:rPr>
            </a:br>
            <a:r>
              <a:rPr lang="zh-CN" altLang="en-US" b="1">
                <a:solidFill>
                  <a:schemeClr val="accent2"/>
                </a:solidFill>
              </a:rPr>
              <a:t>     </a:t>
            </a:r>
            <a:r>
              <a:rPr lang="zh-CN" altLang="en-US" sz="4800" b="1">
                <a:solidFill>
                  <a:srgbClr val="FF0000"/>
                </a:solidFill>
              </a:rPr>
              <a:t>说说文中流露出“我”对父亲的感情</a:t>
            </a:r>
            <a:r>
              <a:rPr lang="zh-CN" altLang="en-US" sz="4800">
                <a:solidFill>
                  <a:srgbClr val="FF0000"/>
                </a:solidFill>
              </a:rPr>
              <a:t>。</a:t>
            </a:r>
            <a:br>
              <a:rPr lang="zh-CN" altLang="en-US" sz="4800">
                <a:solidFill>
                  <a:srgbClr val="FF0000"/>
                </a:solidFill>
              </a:rPr>
            </a:br>
            <a:endParaRPr lang="zh-CN" altLang="en-US">
              <a:solidFill>
                <a:srgbClr val="FF0000"/>
              </a:solidFill>
            </a:endParaRPr>
          </a:p>
        </p:txBody>
      </p:sp>
      <p:sp>
        <p:nvSpPr>
          <p:cNvPr id="26628" name="Rectangle 4"/>
          <p:cNvSpPr>
            <a:spLocks noGrp="1" noChangeArrowheads="1"/>
          </p:cNvSpPr>
          <p:nvPr>
            <p:ph type="body" sz="half" idx="1"/>
          </p:nvPr>
        </p:nvSpPr>
        <p:spPr>
          <a:xfrm>
            <a:off x="0" y="3357563"/>
            <a:ext cx="9144000" cy="2033587"/>
          </a:xfrm>
        </p:spPr>
        <p:txBody>
          <a:bodyPr/>
          <a:lstStyle/>
          <a:p>
            <a:pPr>
              <a:buFont typeface="Wingdings" panose="05000000000000000000" pitchFamily="2" charset="2"/>
              <a:buNone/>
            </a:pPr>
            <a:r>
              <a:rPr lang="zh-CN" altLang="en-US" sz="4800" b="1">
                <a:solidFill>
                  <a:schemeClr val="accent2"/>
                </a:solidFill>
              </a:rPr>
              <a:t>      </a:t>
            </a:r>
            <a:r>
              <a:rPr lang="zh-CN" altLang="en-US" sz="4800" b="1">
                <a:solidFill>
                  <a:srgbClr val="FF0066"/>
                </a:solidFill>
              </a:rPr>
              <a:t>流露出对父亲的热爱，敬仰而又同情的感情。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62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662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143000" y="1219200"/>
            <a:ext cx="1447800" cy="3751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9600">
                <a:solidFill>
                  <a:srgbClr val="006600"/>
                </a:solidFill>
                <a:ea typeface="华文彩云" panose="02010800040101010101" pitchFamily="2" charset="-122"/>
              </a:rPr>
              <a:t>台 </a:t>
            </a:r>
          </a:p>
          <a:p>
            <a:pPr>
              <a:spcBef>
                <a:spcPct val="50000"/>
              </a:spcBef>
            </a:pPr>
            <a:r>
              <a:rPr lang="zh-CN" altLang="en-US" sz="9600">
                <a:solidFill>
                  <a:srgbClr val="006600"/>
                </a:solidFill>
                <a:ea typeface="华文彩云" panose="02010800040101010101" pitchFamily="2" charset="-122"/>
              </a:rPr>
              <a:t>阶</a:t>
            </a:r>
          </a:p>
        </p:txBody>
      </p:sp>
      <p:pic>
        <p:nvPicPr>
          <p:cNvPr id="9219" name="Picture 3" descr="五、六十年代的宣传画"/>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1400" y="762000"/>
            <a:ext cx="55626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body" sz="half" idx="1"/>
          </p:nvPr>
        </p:nvSpPr>
        <p:spPr>
          <a:xfrm>
            <a:off x="4800600" y="1773238"/>
            <a:ext cx="4343400" cy="3962400"/>
          </a:xfrm>
          <a:ln/>
        </p:spPr>
        <p:txBody>
          <a:bodyPr vert="eaVert"/>
          <a:lstStyle/>
          <a:p>
            <a:pPr>
              <a:lnSpc>
                <a:spcPct val="90000"/>
              </a:lnSpc>
              <a:buFont typeface="Wingdings" panose="05000000000000000000" pitchFamily="2" charset="2"/>
              <a:buNone/>
            </a:pPr>
            <a:r>
              <a:rPr lang="zh-CN" altLang="en-US" sz="2000"/>
              <a:t>       </a:t>
            </a:r>
            <a:r>
              <a:rPr lang="zh-CN" altLang="en-US" sz="2400" b="1">
                <a:latin typeface="黑体" panose="02010609060101010101" pitchFamily="49" charset="-122"/>
                <a:ea typeface="黑体" panose="02010609060101010101" pitchFamily="49" charset="-122"/>
              </a:rPr>
              <a:t>人生是一级一级台阶</a:t>
            </a:r>
          </a:p>
          <a:p>
            <a:pPr>
              <a:lnSpc>
                <a:spcPct val="90000"/>
              </a:lnSpc>
            </a:pPr>
            <a:endParaRPr lang="zh-CN" altLang="en-US" sz="2400" b="1">
              <a:latin typeface="黑体" panose="02010609060101010101" pitchFamily="49" charset="-122"/>
              <a:ea typeface="黑体" panose="02010609060101010101" pitchFamily="49" charset="-122"/>
            </a:endParaRPr>
          </a:p>
          <a:p>
            <a:pPr>
              <a:lnSpc>
                <a:spcPct val="90000"/>
              </a:lnSpc>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   许多人渴望在台阶上找到</a:t>
            </a:r>
          </a:p>
          <a:p>
            <a:pPr>
              <a:lnSpc>
                <a:spcPct val="90000"/>
              </a:lnSpc>
              <a:buFont typeface="Wingdings" panose="05000000000000000000" pitchFamily="2" charset="2"/>
              <a:buNone/>
            </a:pPr>
            <a:endParaRPr lang="zh-CN" altLang="en-US" sz="2400" b="1">
              <a:latin typeface="黑体" panose="02010609060101010101" pitchFamily="49" charset="-122"/>
              <a:ea typeface="黑体" panose="02010609060101010101" pitchFamily="49" charset="-122"/>
            </a:endParaRPr>
          </a:p>
          <a:p>
            <a:pPr>
              <a:lnSpc>
                <a:spcPct val="90000"/>
              </a:lnSpc>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   自己的高度</a:t>
            </a:r>
          </a:p>
          <a:p>
            <a:pPr>
              <a:lnSpc>
                <a:spcPct val="90000"/>
              </a:lnSpc>
            </a:pPr>
            <a:endParaRPr lang="zh-CN" altLang="en-US" sz="2400" b="1">
              <a:latin typeface="黑体" panose="02010609060101010101" pitchFamily="49" charset="-122"/>
              <a:ea typeface="黑体" panose="02010609060101010101" pitchFamily="49" charset="-122"/>
            </a:endParaRPr>
          </a:p>
          <a:p>
            <a:pPr>
              <a:lnSpc>
                <a:spcPct val="90000"/>
              </a:lnSpc>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   父亲正是如此</a:t>
            </a:r>
          </a:p>
          <a:p>
            <a:pPr>
              <a:lnSpc>
                <a:spcPct val="90000"/>
              </a:lnSpc>
            </a:pPr>
            <a:endParaRPr lang="zh-CN" altLang="en-US" sz="2400" b="1">
              <a:latin typeface="黑体" panose="02010609060101010101" pitchFamily="49" charset="-122"/>
              <a:ea typeface="黑体" panose="02010609060101010101" pitchFamily="49" charset="-122"/>
            </a:endParaRPr>
          </a:p>
          <a:p>
            <a:pPr>
              <a:lnSpc>
                <a:spcPct val="90000"/>
              </a:lnSpc>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   可是</a:t>
            </a:r>
          </a:p>
          <a:p>
            <a:pPr>
              <a:lnSpc>
                <a:spcPct val="90000"/>
              </a:lnSpc>
              <a:buFont typeface="Wingdings" panose="05000000000000000000" pitchFamily="2" charset="2"/>
              <a:buNone/>
            </a:pPr>
            <a:r>
              <a:rPr lang="zh-CN" altLang="en-US" sz="2400" b="1">
                <a:latin typeface="黑体" panose="02010609060101010101" pitchFamily="49" charset="-122"/>
                <a:ea typeface="黑体" panose="02010609060101010101" pitchFamily="49" charset="-122"/>
              </a:rPr>
              <a:t>         －－果真如此吗？</a:t>
            </a:r>
          </a:p>
        </p:txBody>
      </p:sp>
      <p:pic>
        <p:nvPicPr>
          <p:cNvPr id="27651" name="Picture 3" descr="石径幽幽"/>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68313" y="476250"/>
            <a:ext cx="4011612" cy="6119813"/>
          </a:xfrm>
          <a:noFill/>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7652" name="Rectangle 4"/>
          <p:cNvSpPr>
            <a:spLocks noGrp="1" noChangeArrowheads="1"/>
          </p:cNvSpPr>
          <p:nvPr>
            <p:ph type="title"/>
          </p:nvPr>
        </p:nvSpPr>
        <p:spPr/>
        <p:txBody>
          <a:bodyPr/>
          <a:lstStyle/>
          <a:p>
            <a:r>
              <a:rPr lang="zh-CN" altLang="en-US"/>
              <a:t>回眸文本</a:t>
            </a: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animEffect transition="in" filter="blinds(horizontal)">
                                      <p:cBhvr>
                                        <p:cTn id="7" dur="500"/>
                                        <p:tgtEl>
                                          <p:spTgt spid="2765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7650">
                                            <p:txEl>
                                              <p:pRg st="2" end="2"/>
                                            </p:txEl>
                                          </p:spTgt>
                                        </p:tgtEl>
                                        <p:attrNameLst>
                                          <p:attrName>style.visibility</p:attrName>
                                        </p:attrNameLst>
                                      </p:cBhvr>
                                      <p:to>
                                        <p:strVal val="visible"/>
                                      </p:to>
                                    </p:set>
                                    <p:animEffect transition="in" filter="blinds(horizontal)">
                                      <p:cBhvr>
                                        <p:cTn id="12" dur="500"/>
                                        <p:tgtEl>
                                          <p:spTgt spid="27650">
                                            <p:txEl>
                                              <p:pRg st="2" end="2"/>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7650">
                                            <p:txEl>
                                              <p:pRg st="4" end="4"/>
                                            </p:txEl>
                                          </p:spTgt>
                                        </p:tgtEl>
                                        <p:attrNameLst>
                                          <p:attrName>style.visibility</p:attrName>
                                        </p:attrNameLst>
                                      </p:cBhvr>
                                      <p:to>
                                        <p:strVal val="visible"/>
                                      </p:to>
                                    </p:set>
                                    <p:animEffect transition="in" filter="blinds(horizontal)">
                                      <p:cBhvr>
                                        <p:cTn id="17" dur="500"/>
                                        <p:tgtEl>
                                          <p:spTgt spid="27650">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7650">
                                            <p:txEl>
                                              <p:pRg st="6" end="6"/>
                                            </p:txEl>
                                          </p:spTgt>
                                        </p:tgtEl>
                                        <p:attrNameLst>
                                          <p:attrName>style.visibility</p:attrName>
                                        </p:attrNameLst>
                                      </p:cBhvr>
                                      <p:to>
                                        <p:strVal val="visible"/>
                                      </p:to>
                                    </p:set>
                                    <p:animEffect transition="in" filter="blinds(horizontal)">
                                      <p:cBhvr>
                                        <p:cTn id="22" dur="500"/>
                                        <p:tgtEl>
                                          <p:spTgt spid="27650">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7650">
                                            <p:txEl>
                                              <p:pRg st="8" end="8"/>
                                            </p:txEl>
                                          </p:spTgt>
                                        </p:tgtEl>
                                        <p:attrNameLst>
                                          <p:attrName>style.visibility</p:attrName>
                                        </p:attrNameLst>
                                      </p:cBhvr>
                                      <p:to>
                                        <p:strVal val="visible"/>
                                      </p:to>
                                    </p:set>
                                    <p:animEffect transition="in" filter="blinds(horizontal)">
                                      <p:cBhvr>
                                        <p:cTn id="27" dur="500"/>
                                        <p:tgtEl>
                                          <p:spTgt spid="27650">
                                            <p:txEl>
                                              <p:pRg st="8" end="8"/>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7650">
                                            <p:txEl>
                                              <p:pRg st="9" end="9"/>
                                            </p:txEl>
                                          </p:spTgt>
                                        </p:tgtEl>
                                        <p:attrNameLst>
                                          <p:attrName>style.visibility</p:attrName>
                                        </p:attrNameLst>
                                      </p:cBhvr>
                                      <p:to>
                                        <p:strVal val="visible"/>
                                      </p:to>
                                    </p:set>
                                    <p:animEffect transition="in" filter="blinds(horizontal)">
                                      <p:cBhvr>
                                        <p:cTn id="32" dur="500"/>
                                        <p:tgtEl>
                                          <p:spTgt spid="27650">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zh-CN" altLang="en-US" sz="4000" b="1">
                <a:ea typeface="黑体" panose="02010609060101010101" pitchFamily="49" charset="-122"/>
              </a:rPr>
              <a:t>请以“台阶是父亲的－－”来谈谈</a:t>
            </a:r>
          </a:p>
        </p:txBody>
      </p:sp>
      <p:sp>
        <p:nvSpPr>
          <p:cNvPr id="28675" name="Rectangle 3"/>
          <p:cNvSpPr>
            <a:spLocks noGrp="1" noChangeArrowheads="1"/>
          </p:cNvSpPr>
          <p:nvPr>
            <p:ph type="body" sz="half" idx="1"/>
          </p:nvPr>
        </p:nvSpPr>
        <p:spPr>
          <a:xfrm>
            <a:off x="1066800" y="2101850"/>
            <a:ext cx="7696200" cy="4114800"/>
          </a:xfrm>
        </p:spPr>
        <p:txBody>
          <a:bodyPr/>
          <a:lstStyle/>
          <a:p>
            <a:r>
              <a:rPr lang="zh-CN" altLang="en-US" b="1">
                <a:solidFill>
                  <a:srgbClr val="9F0505"/>
                </a:solidFill>
                <a:latin typeface="宋体" panose="02010600030101010101" pitchFamily="2" charset="-122"/>
              </a:rPr>
              <a:t>台阶是父亲的理想</a:t>
            </a:r>
          </a:p>
          <a:p>
            <a:r>
              <a:rPr lang="zh-CN" altLang="en-US" b="1">
                <a:solidFill>
                  <a:srgbClr val="9F0505"/>
                </a:solidFill>
                <a:latin typeface="宋体" panose="02010600030101010101" pitchFamily="2" charset="-122"/>
              </a:rPr>
              <a:t>台阶是父亲的心灵沉重负担</a:t>
            </a:r>
          </a:p>
          <a:p>
            <a:r>
              <a:rPr lang="zh-CN" altLang="en-US" b="1">
                <a:solidFill>
                  <a:srgbClr val="9F0505"/>
                </a:solidFill>
                <a:latin typeface="宋体" panose="02010600030101010101" pitchFamily="2" charset="-122"/>
              </a:rPr>
              <a:t>台阶是父亲的催老剂</a:t>
            </a:r>
          </a:p>
          <a:p>
            <a:r>
              <a:rPr lang="zh-CN" altLang="en-US" b="1">
                <a:solidFill>
                  <a:srgbClr val="9F0505"/>
                </a:solidFill>
                <a:latin typeface="宋体" panose="02010600030101010101" pitchFamily="2" charset="-122"/>
              </a:rPr>
              <a:t>台阶是父亲的自尊</a:t>
            </a:r>
          </a:p>
          <a:p>
            <a:endParaRPr lang="zh-CN" altLang="en-US" b="1">
              <a:solidFill>
                <a:srgbClr val="9F0505"/>
              </a:solidFill>
              <a:latin typeface="宋体" panose="02010600030101010101" pitchFamily="2"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fill="hold"/>
                                        <p:tgtEl>
                                          <p:spTgt spid="2867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86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fill="hold"/>
                                        <p:tgtEl>
                                          <p:spTgt spid="2867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86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8675">
                                            <p:txEl>
                                              <p:pRg st="2" end="2"/>
                                            </p:txEl>
                                          </p:spTgt>
                                        </p:tgtEl>
                                        <p:attrNameLst>
                                          <p:attrName>style.visibility</p:attrName>
                                        </p:attrNameLst>
                                      </p:cBhvr>
                                      <p:to>
                                        <p:strVal val="visible"/>
                                      </p:to>
                                    </p:set>
                                    <p:anim calcmode="lin" valueType="num">
                                      <p:cBhvr additive="base">
                                        <p:cTn id="19" dur="500" fill="hold"/>
                                        <p:tgtEl>
                                          <p:spTgt spid="2867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86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8675">
                                            <p:txEl>
                                              <p:pRg st="3" end="3"/>
                                            </p:txEl>
                                          </p:spTgt>
                                        </p:tgtEl>
                                        <p:attrNameLst>
                                          <p:attrName>style.visibility</p:attrName>
                                        </p:attrNameLst>
                                      </p:cBhvr>
                                      <p:to>
                                        <p:strVal val="visible"/>
                                      </p:to>
                                    </p:set>
                                    <p:anim calcmode="lin" valueType="num">
                                      <p:cBhvr additive="base">
                                        <p:cTn id="25" dur="500" fill="hold"/>
                                        <p:tgtEl>
                                          <p:spTgt spid="2867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8675">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uiExpand="1" build="p" bldLvl="3"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9698" name="Picture 2" descr="图片3"/>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ln/>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699" name="Rectangle 3"/>
          <p:cNvSpPr>
            <a:spLocks noGrp="1" noChangeArrowheads="1"/>
          </p:cNvSpPr>
          <p:nvPr>
            <p:ph type="title"/>
          </p:nvPr>
        </p:nvSpPr>
        <p:spPr>
          <a:xfrm>
            <a:off x="990600" y="914400"/>
            <a:ext cx="6477000" cy="1295400"/>
          </a:xfrm>
        </p:spPr>
        <p:txBody>
          <a:bodyPr/>
          <a:lstStyle/>
          <a:p>
            <a:r>
              <a:rPr lang="zh-CN" altLang="en-US" sz="3600"/>
              <a:t>     </a:t>
            </a:r>
            <a:r>
              <a:rPr lang="zh-CN" altLang="en-US" sz="4000">
                <a:solidFill>
                  <a:srgbClr val="660033"/>
                </a:solidFill>
                <a:ea typeface="华文行楷" panose="02010800040101010101" pitchFamily="2" charset="-122"/>
              </a:rPr>
              <a:t>请以“为了台阶，父亲付出了－－”说话</a:t>
            </a:r>
          </a:p>
        </p:txBody>
      </p:sp>
      <p:sp>
        <p:nvSpPr>
          <p:cNvPr id="29700" name="Rectangle 4"/>
          <p:cNvSpPr>
            <a:spLocks noGrp="1" noChangeArrowheads="1"/>
          </p:cNvSpPr>
          <p:nvPr>
            <p:ph type="body" sz="half" idx="1"/>
          </p:nvPr>
        </p:nvSpPr>
        <p:spPr>
          <a:xfrm>
            <a:off x="1295400" y="2787650"/>
            <a:ext cx="6858000" cy="2667000"/>
          </a:xfrm>
        </p:spPr>
        <p:txBody>
          <a:bodyPr/>
          <a:lstStyle/>
          <a:p>
            <a:r>
              <a:rPr lang="zh-CN" altLang="en-US">
                <a:solidFill>
                  <a:srgbClr val="990099"/>
                </a:solidFill>
                <a:ea typeface="华文中宋" panose="02010600040101010101" pitchFamily="2" charset="-122"/>
              </a:rPr>
              <a:t>为了台阶，父亲付出了岁月</a:t>
            </a:r>
          </a:p>
          <a:p>
            <a:r>
              <a:rPr lang="zh-CN" altLang="en-US">
                <a:solidFill>
                  <a:srgbClr val="990099"/>
                </a:solidFill>
                <a:ea typeface="华文中宋" panose="02010600040101010101" pitchFamily="2" charset="-122"/>
              </a:rPr>
              <a:t>为了台阶，父亲付出了青春</a:t>
            </a:r>
          </a:p>
          <a:p>
            <a:r>
              <a:rPr lang="zh-CN" altLang="en-US">
                <a:solidFill>
                  <a:srgbClr val="990099"/>
                </a:solidFill>
                <a:ea typeface="华文中宋" panose="02010600040101010101" pitchFamily="2" charset="-122"/>
              </a:rPr>
              <a:t>为了台阶，父亲付出了健康</a:t>
            </a:r>
          </a:p>
          <a:p>
            <a:pPr>
              <a:buFont typeface="Wingdings" panose="05000000000000000000" pitchFamily="2" charset="2"/>
              <a:buNone/>
            </a:pPr>
            <a:endParaRPr lang="zh-CN" altLang="en-US">
              <a:solidFill>
                <a:srgbClr val="660033"/>
              </a:solidFill>
              <a:ea typeface="华文行楷" panose="02010800040101010101" pitchFamily="2" charset="-122"/>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00">
                                            <p:txEl>
                                              <p:pRg st="0" end="0"/>
                                            </p:txEl>
                                          </p:spTgt>
                                        </p:tgtEl>
                                        <p:attrNameLst>
                                          <p:attrName>style.visibility</p:attrName>
                                        </p:attrNameLst>
                                      </p:cBhvr>
                                      <p:to>
                                        <p:strVal val="visible"/>
                                      </p:to>
                                    </p:set>
                                    <p:animEffect transition="in" filter="blinds(horizontal)">
                                      <p:cBhvr>
                                        <p:cTn id="7" dur="500"/>
                                        <p:tgtEl>
                                          <p:spTgt spid="2970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00">
                                            <p:txEl>
                                              <p:pRg st="1" end="1"/>
                                            </p:txEl>
                                          </p:spTgt>
                                        </p:tgtEl>
                                        <p:attrNameLst>
                                          <p:attrName>style.visibility</p:attrName>
                                        </p:attrNameLst>
                                      </p:cBhvr>
                                      <p:to>
                                        <p:strVal val="visible"/>
                                      </p:to>
                                    </p:set>
                                    <p:animEffect transition="in" filter="blinds(horizontal)">
                                      <p:cBhvr>
                                        <p:cTn id="12" dur="500"/>
                                        <p:tgtEl>
                                          <p:spTgt spid="2970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9700">
                                            <p:txEl>
                                              <p:pRg st="2" end="2"/>
                                            </p:txEl>
                                          </p:spTgt>
                                        </p:tgtEl>
                                        <p:attrNameLst>
                                          <p:attrName>style.visibility</p:attrName>
                                        </p:attrNameLst>
                                      </p:cBhvr>
                                      <p:to>
                                        <p:strVal val="visible"/>
                                      </p:to>
                                    </p:set>
                                    <p:animEffect transition="in" filter="blinds(horizontal)">
                                      <p:cBhvr>
                                        <p:cTn id="17" dur="500"/>
                                        <p:tgtEl>
                                          <p:spTgt spid="2970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uiExpand="1"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zh-CN" altLang="en-US" sz="3600" b="1"/>
              <a:t>父亲创业为什么如此艰难困苦？</a:t>
            </a:r>
          </a:p>
        </p:txBody>
      </p:sp>
      <p:sp>
        <p:nvSpPr>
          <p:cNvPr id="30723" name="Rectangle 3"/>
          <p:cNvSpPr>
            <a:spLocks noGrp="1" noChangeArrowheads="1"/>
          </p:cNvSpPr>
          <p:nvPr>
            <p:ph type="body" idx="1"/>
          </p:nvPr>
        </p:nvSpPr>
        <p:spPr/>
        <p:txBody>
          <a:bodyPr/>
          <a:lstStyle/>
          <a:p>
            <a:r>
              <a:rPr lang="zh-CN" altLang="en-US" b="1">
                <a:solidFill>
                  <a:srgbClr val="020202"/>
                </a:solidFill>
              </a:rPr>
              <a:t>父亲终年辛劳，舍不得破费一星半点，父亲这辈子过得多么艰难！归根结底是因为农村经济极端落后，小说深沉地回响着时代的呼唤：亿万农民的希望在于先进的生产力，以此迅速改变农村落后面貌，结束老牛拉破车的日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additive="base">
                                        <p:cTn id="13" dur="5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altLang="zh-CN"/>
              <a:t> </a:t>
            </a:r>
            <a:r>
              <a:rPr lang="zh-CN" altLang="en-US"/>
              <a:t>类文赏析</a:t>
            </a:r>
          </a:p>
        </p:txBody>
      </p:sp>
      <p:sp>
        <p:nvSpPr>
          <p:cNvPr id="31747" name="Rectangle 3"/>
          <p:cNvSpPr>
            <a:spLocks noGrp="1" noChangeArrowheads="1"/>
          </p:cNvSpPr>
          <p:nvPr>
            <p:ph type="body" idx="1"/>
          </p:nvPr>
        </p:nvSpPr>
        <p:spPr/>
        <p:txBody>
          <a:bodyPr/>
          <a:lstStyle/>
          <a:p>
            <a:r>
              <a:rPr lang="en-US" altLang="zh-CN" sz="4000" b="1">
                <a:solidFill>
                  <a:srgbClr val="020202"/>
                </a:solidFill>
              </a:rPr>
              <a:t>《</a:t>
            </a:r>
            <a:r>
              <a:rPr lang="zh-CN" altLang="en-US" sz="4000" b="1">
                <a:solidFill>
                  <a:srgbClr val="020202"/>
                </a:solidFill>
              </a:rPr>
              <a:t>盖房</a:t>
            </a:r>
            <a:r>
              <a:rPr lang="en-US" altLang="zh-CN" sz="4000" b="1">
                <a:solidFill>
                  <a:srgbClr val="020202"/>
                </a:solidFill>
              </a:rPr>
              <a:t>》</a:t>
            </a:r>
            <a:r>
              <a:rPr lang="zh-CN" altLang="en-US" sz="4000" b="1">
                <a:solidFill>
                  <a:srgbClr val="020202"/>
                </a:solidFill>
              </a:rPr>
              <a:t>阎连科</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684213" y="404813"/>
            <a:ext cx="2085975" cy="1143000"/>
          </a:xfrm>
        </p:spPr>
        <p:txBody>
          <a:bodyPr/>
          <a:lstStyle/>
          <a:p>
            <a:r>
              <a:rPr lang="zh-CN" altLang="en-US" b="1">
                <a:solidFill>
                  <a:srgbClr val="FF3300"/>
                </a:solidFill>
              </a:rPr>
              <a:t>结束语</a:t>
            </a:r>
          </a:p>
        </p:txBody>
      </p:sp>
      <p:sp>
        <p:nvSpPr>
          <p:cNvPr id="32771" name="Rectangle 3"/>
          <p:cNvSpPr>
            <a:spLocks noGrp="1" noChangeArrowheads="1"/>
          </p:cNvSpPr>
          <p:nvPr>
            <p:ph type="body" idx="1"/>
          </p:nvPr>
        </p:nvSpPr>
        <p:spPr>
          <a:xfrm>
            <a:off x="1281113" y="2127250"/>
            <a:ext cx="7340600" cy="3741738"/>
          </a:xfrm>
        </p:spPr>
        <p:txBody>
          <a:bodyPr/>
          <a:lstStyle/>
          <a:p>
            <a:pPr>
              <a:buFont typeface="Wingdings" panose="05000000000000000000" pitchFamily="2" charset="2"/>
              <a:buNone/>
            </a:pPr>
            <a:r>
              <a:rPr lang="zh-CN" altLang="en-US" b="1">
                <a:solidFill>
                  <a:srgbClr val="006600"/>
                </a:solidFill>
              </a:rPr>
              <a:t>           从凄楚、辛酸中走来的父辈，可能他们的愿望、追求，在孩子的眼里，不是耀眼、精彩的。但却是实实在在的，他们血管中流淌着的那份坚韧不拔、拼命硬干的生命因子，恰是撑托事业辉煌的砥柱。让我们从心底祈愿，造好了新屋、砌上了九级台阶的劳苦的父辈们能尽享这份收获和喜悦，感谢父亲</a:t>
            </a:r>
            <a:r>
              <a:rPr lang="en-US" altLang="zh-CN" b="1">
                <a:solidFill>
                  <a:srgbClr val="006600"/>
                </a:solidFill>
              </a:rPr>
              <a:t>! </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2"/>
          <p:cNvSpPr txBox="1">
            <a:spLocks noChangeArrowheads="1"/>
          </p:cNvSpPr>
          <p:nvPr/>
        </p:nvSpPr>
        <p:spPr bwMode="auto">
          <a:xfrm>
            <a:off x="609600" y="1927225"/>
            <a:ext cx="6172200"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solidFill>
                <a:srgbClr val="E10900"/>
              </a:solidFill>
              <a:latin typeface="Arial" panose="020B0604020202020204" pitchFamily="34" charset="0"/>
              <a:cs typeface="Arial" panose="020B0604020202020204" pitchFamily="34" charset="0"/>
            </a:endParaRPr>
          </a:p>
          <a:p>
            <a:pPr>
              <a:spcBef>
                <a:spcPct val="50000"/>
              </a:spcBef>
            </a:pPr>
            <a:r>
              <a:rPr lang="zh-CN" altLang="en-US" b="1">
                <a:latin typeface="Arial" panose="020B0604020202020204" pitchFamily="34" charset="0"/>
                <a:cs typeface="Arial" panose="020B0604020202020204" pitchFamily="34" charset="0"/>
              </a:rPr>
              <a:t>你静静地离去</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一步一步孤独的背影</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多想伴着你</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告诉你我心里多么地爱你</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花静静地绽放</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在我忽然想你的夜里</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多想告诉你</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其实你一直都是我的奇迹</a:t>
            </a:r>
            <a:br>
              <a:rPr lang="zh-CN" altLang="en-US" b="1">
                <a:latin typeface="Arial" panose="020B0604020202020204" pitchFamily="34" charset="0"/>
                <a:cs typeface="Arial" panose="020B0604020202020204" pitchFamily="34" charset="0"/>
              </a:rPr>
            </a:br>
            <a:endParaRPr lang="zh-CN" altLang="en-US" b="1">
              <a:latin typeface="Arial" panose="020B0604020202020204" pitchFamily="34" charset="0"/>
              <a:cs typeface="Arial" panose="020B0604020202020204" pitchFamily="34" charset="0"/>
            </a:endParaRPr>
          </a:p>
          <a:p>
            <a:pPr>
              <a:spcBef>
                <a:spcPct val="50000"/>
              </a:spcBef>
            </a:pPr>
            <a:endParaRPr lang="zh-CN" altLang="en-US"/>
          </a:p>
        </p:txBody>
      </p:sp>
      <p:sp>
        <p:nvSpPr>
          <p:cNvPr id="33795" name="Text Box 3"/>
          <p:cNvSpPr txBox="1">
            <a:spLocks noChangeArrowheads="1"/>
          </p:cNvSpPr>
          <p:nvPr/>
        </p:nvSpPr>
        <p:spPr bwMode="auto">
          <a:xfrm>
            <a:off x="4876800" y="609600"/>
            <a:ext cx="3860800" cy="3743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latin typeface="Arial" panose="020B0604020202020204" pitchFamily="34" charset="0"/>
                <a:cs typeface="Arial" panose="020B0604020202020204" pitchFamily="34" charset="0"/>
              </a:rPr>
              <a:t>一年一年风霜遮盖了笑颜</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你寂寞的心有谁还能够体会</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是不是春花秋月无情</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春去秋来你的爱已无声</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把爱全给了我把世界给了我</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从此不知你心中苦与乐</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多想靠近你</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依偎在你温暖寂寞的怀里</a:t>
            </a:r>
            <a:br>
              <a:rPr lang="zh-CN" altLang="en-US" b="1">
                <a:latin typeface="Arial" panose="020B0604020202020204" pitchFamily="34" charset="0"/>
                <a:cs typeface="Arial" panose="020B0604020202020204" pitchFamily="34" charset="0"/>
              </a:rPr>
            </a:br>
            <a:r>
              <a:rPr lang="zh-CN" altLang="en-US" b="1">
                <a:latin typeface="Arial" panose="020B0604020202020204" pitchFamily="34" charset="0"/>
                <a:cs typeface="Arial" panose="020B0604020202020204" pitchFamily="34" charset="0"/>
              </a:rPr>
              <a:t>告诉你我其实一直都</a:t>
            </a:r>
            <a:r>
              <a:rPr lang="zh-CN" altLang="en-US" b="1">
                <a:solidFill>
                  <a:srgbClr val="E10900"/>
                </a:solidFill>
                <a:latin typeface="Arial" panose="020B0604020202020204" pitchFamily="34" charset="0"/>
                <a:cs typeface="Arial" panose="020B0604020202020204" pitchFamily="34" charset="0"/>
              </a:rPr>
              <a:t>懂你</a:t>
            </a:r>
            <a:r>
              <a:rPr lang="zh-CN" altLang="en-US" b="1">
                <a:latin typeface="Arial" panose="020B0604020202020204" pitchFamily="34" charset="0"/>
                <a:cs typeface="Arial" panose="020B0604020202020204" pitchFamily="34" charset="0"/>
              </a:rPr>
              <a:t/>
            </a:r>
            <a:br>
              <a:rPr lang="zh-CN" altLang="en-US" b="1">
                <a:latin typeface="Arial" panose="020B0604020202020204" pitchFamily="34" charset="0"/>
                <a:cs typeface="Arial" panose="020B0604020202020204" pitchFamily="34" charset="0"/>
              </a:rPr>
            </a:br>
            <a:endParaRPr lang="zh-CN" altLang="en-US" b="1">
              <a:latin typeface="Arial" panose="020B0604020202020204" pitchFamily="34" charset="0"/>
              <a:cs typeface="Arial" panose="020B0604020202020204" pitchFamily="34" charset="0"/>
            </a:endParaRPr>
          </a:p>
        </p:txBody>
      </p:sp>
      <p:sp>
        <p:nvSpPr>
          <p:cNvPr id="33796" name="WordArt 4"/>
          <p:cNvSpPr>
            <a:spLocks noChangeArrowheads="1" noChangeShapeType="1"/>
          </p:cNvSpPr>
          <p:nvPr/>
        </p:nvSpPr>
        <p:spPr bwMode="auto">
          <a:xfrm>
            <a:off x="762000" y="1379538"/>
            <a:ext cx="2743200" cy="525462"/>
          </a:xfrm>
          <a:prstGeom prst="rect">
            <a:avLst/>
          </a:prstGeom>
          <a:extLst>
            <a:ext uri="{AF507438-7753-43E0-B8FC-AC1667EBCBE1}">
              <a14:hiddenEffects xmlns:a14="http://schemas.microsoft.com/office/drawing/2010/main">
                <a:effectLst/>
              </a14:hiddenEffects>
            </a:ext>
          </a:extLst>
        </p:spPr>
        <p:txBody>
          <a:bodyPr wrap="none" fromWordArt="1">
            <a:prstTxWarp prst="textCascadeUp">
              <a:avLst>
                <a:gd name="adj" fmla="val 44444"/>
              </a:avLst>
            </a:prstTxWarp>
            <a:scene3d>
              <a:camera prst="legacyPerspectiveFront">
                <a:rot lat="20519999" lon="1080000" rev="0"/>
              </a:camera>
              <a:lightRig rig="legacyFlat1" dir="r"/>
            </a:scene3d>
            <a:sp3d extrusionH="430200" prstMaterial="legacyMatte">
              <a:extrusionClr>
                <a:srgbClr val="FF6600"/>
              </a:extrusionClr>
              <a:contourClr>
                <a:srgbClr val="FFE701"/>
              </a:contourClr>
            </a:sp3d>
          </a:bodyPr>
          <a:lstStyle/>
          <a:p>
            <a:pPr algn="ctr"/>
            <a:r>
              <a:rPr lang="zh-CN" altLang="en-US" sz="3600">
                <a:ln w="9525">
                  <a:round/>
                  <a:headEnd/>
                  <a:tailEnd/>
                </a:ln>
                <a:gradFill rotWithShape="0">
                  <a:gsLst>
                    <a:gs pos="0">
                      <a:srgbClr val="FFE701"/>
                    </a:gs>
                    <a:gs pos="100000">
                      <a:srgbClr val="FE3E02"/>
                    </a:gs>
                  </a:gsLst>
                  <a:lin ang="5400000" scaled="1"/>
                </a:gradFill>
                <a:latin typeface="宋体" panose="02010600030101010101" pitchFamily="2" charset="-122"/>
              </a:rPr>
              <a:t>懂你  满文军</a:t>
            </a:r>
          </a:p>
        </p:txBody>
      </p:sp>
      <p:pic>
        <p:nvPicPr>
          <p:cNvPr id="33797" name="Picture 5" descr="030120ms-2b">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2600" y="4114800"/>
            <a:ext cx="2286000" cy="257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798" name="满文军 - 懂你 - 满文军懂你.mp3">
            <a:hlinkClick r:id="" action="ppaction://media"/>
          </p:cNvPr>
          <p:cNvPicPr>
            <a:picLocks noRot="1" noChangeAspect="1" noChangeArrowheads="1"/>
          </p:cNvPicPr>
          <p:nvPr>
            <a:audioFile r:link="rId1"/>
          </p:nvPr>
        </p:nvPicPr>
        <p:blipFill>
          <a:blip r:embed="rId5">
            <a:extLst>
              <a:ext uri="{28A0092B-C50C-407E-A947-70E740481C1C}">
                <a14:useLocalDpi xmlns:a14="http://schemas.microsoft.com/office/drawing/2010/main" val="0"/>
              </a:ext>
            </a:extLst>
          </a:blip>
          <a:srcRect/>
          <a:stretch>
            <a:fillRect/>
          </a:stretch>
        </p:blipFill>
        <p:spPr bwMode="auto">
          <a:xfrm>
            <a:off x="8037513" y="6038850"/>
            <a:ext cx="484187" cy="48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3798"/>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321829" fill="hold"/>
                                        <p:tgtEl>
                                          <p:spTgt spid="33798"/>
                                        </p:tgtEl>
                                      </p:cBhvr>
                                    </p:cmd>
                                  </p:childTnLst>
                                </p:cTn>
                              </p:par>
                            </p:childTnLst>
                          </p:cTn>
                        </p:par>
                      </p:childTnLst>
                    </p:cTn>
                  </p:par>
                </p:childTnLst>
              </p:cTn>
              <p:nextCondLst>
                <p:cond evt="onClick" delay="0">
                  <p:tgtEl>
                    <p:spTgt spid="33798"/>
                  </p:tgtEl>
                </p:cond>
              </p:nextCondLst>
            </p:seq>
            <p:audio>
              <p:cMediaNode>
                <p:cTn id="7" fill="hold" display="0" nodeType="clickEffect">
                  <p:stCondLst>
                    <p:cond delay="indefinite"/>
                  </p:stCondLst>
                  <p:endCondLst>
                    <p:cond evt="onNext" delay="0">
                      <p:tgtEl>
                        <p:sldTgt/>
                      </p:tgtEl>
                    </p:cond>
                    <p:cond evt="onPrev" delay="0">
                      <p:tgtEl>
                        <p:sldTgt/>
                      </p:tgtEl>
                    </p:cond>
                    <p:cond evt="onStopAudio" delay="0">
                      <p:tgtEl>
                        <p:sldTgt/>
                      </p:tgtEl>
                    </p:cond>
                  </p:endCondLst>
                </p:cTn>
                <p:tgtEl>
                  <p:spTgt spid="33798"/>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0242" name="WordArt 2"/>
          <p:cNvSpPr>
            <a:spLocks noChangeArrowheads="1" noChangeShapeType="1"/>
          </p:cNvSpPr>
          <p:nvPr/>
        </p:nvSpPr>
        <p:spPr bwMode="auto">
          <a:xfrm>
            <a:off x="2438400" y="533400"/>
            <a:ext cx="3962400" cy="1066800"/>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scene3d>
              <a:camera prst="legacyObliqueTopLeft"/>
              <a:lightRig rig="legacyFlat2" dir="t"/>
            </a:scene3d>
            <a:sp3d extrusionH="430200" prstMaterial="legacyMatte">
              <a:extrusionClr>
                <a:srgbClr val="FF3300"/>
              </a:extrusionClr>
              <a:contourClr>
                <a:srgbClr val="FFFF00"/>
              </a:contourClr>
            </a:sp3d>
          </a:bodyPr>
          <a:lstStyle/>
          <a:p>
            <a:pPr algn="ctr"/>
            <a:r>
              <a:rPr lang="zh-CN" altLang="en-US" sz="3600" b="1" kern="10">
                <a:ln w="12700">
                  <a:round/>
                  <a:headEnd/>
                  <a:tailEnd/>
                </a:ln>
                <a:solidFill>
                  <a:srgbClr val="FFFF00"/>
                </a:solidFill>
                <a:latin typeface="宋体" panose="02010600030101010101" pitchFamily="2" charset="-122"/>
              </a:rPr>
              <a:t>学习目标</a:t>
            </a:r>
          </a:p>
        </p:txBody>
      </p:sp>
      <p:sp>
        <p:nvSpPr>
          <p:cNvPr id="10243" name="Text Box 3"/>
          <p:cNvSpPr txBox="1">
            <a:spLocks noChangeArrowheads="1"/>
          </p:cNvSpPr>
          <p:nvPr/>
        </p:nvSpPr>
        <p:spPr bwMode="auto">
          <a:xfrm>
            <a:off x="1219200" y="2033588"/>
            <a:ext cx="7359650" cy="3444875"/>
          </a:xfrm>
          <a:prstGeom prst="rect">
            <a:avLst/>
          </a:prstGeom>
          <a:solidFill>
            <a:srgbClr val="FFFFCC"/>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sz="2400">
                <a:solidFill>
                  <a:schemeClr val="tx1"/>
                </a:solidFill>
                <a:latin typeface="Times New Roman" panose="02020603050405020304" pitchFamily="18" charset="0"/>
                <a:ea typeface="宋体" panose="02010600030101010101" pitchFamily="2" charset="-122"/>
              </a:defRPr>
            </a:lvl1pPr>
            <a:lvl2pPr marL="914400" indent="-457200">
              <a:defRPr sz="2400">
                <a:solidFill>
                  <a:schemeClr val="tx1"/>
                </a:solidFill>
                <a:latin typeface="Times New Roman" panose="02020603050405020304" pitchFamily="18" charset="0"/>
                <a:ea typeface="宋体" panose="02010600030101010101" pitchFamily="2" charset="-122"/>
              </a:defRPr>
            </a:lvl2pPr>
            <a:lvl3pPr marL="1371600" indent="-457200">
              <a:defRPr sz="2400">
                <a:solidFill>
                  <a:schemeClr val="tx1"/>
                </a:solidFill>
                <a:latin typeface="Times New Roman" panose="02020603050405020304" pitchFamily="18" charset="0"/>
                <a:ea typeface="宋体" panose="02010600030101010101" pitchFamily="2" charset="-122"/>
              </a:defRPr>
            </a:lvl3pPr>
            <a:lvl4pPr marL="1828800" indent="-457200">
              <a:defRPr sz="2400">
                <a:solidFill>
                  <a:schemeClr val="tx1"/>
                </a:solidFill>
                <a:latin typeface="Times New Roman" panose="02020603050405020304" pitchFamily="18" charset="0"/>
                <a:ea typeface="宋体" panose="02010600030101010101" pitchFamily="2" charset="-122"/>
              </a:defRPr>
            </a:lvl4pPr>
            <a:lvl5pPr marL="2286000" indent="-457200">
              <a:defRPr sz="2400">
                <a:solidFill>
                  <a:schemeClr val="tx1"/>
                </a:solidFill>
                <a:latin typeface="Times New Roman" panose="02020603050405020304" pitchFamily="18" charset="0"/>
                <a:ea typeface="宋体" panose="02010600030101010101" pitchFamily="2" charset="-122"/>
              </a:defRPr>
            </a:lvl5pPr>
            <a:lvl6pPr marL="2743200" indent="-4572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3200400" indent="-4572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657600" indent="-4572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4114800" indent="-4572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spcBef>
                <a:spcPct val="50000"/>
              </a:spcBef>
            </a:pPr>
            <a:r>
              <a:rPr lang="zh-CN" altLang="en-US" sz="4000" b="1">
                <a:solidFill>
                  <a:srgbClr val="FF3300"/>
                </a:solidFill>
                <a:latin typeface="隶书" panose="02010509060101010101" pitchFamily="49" charset="-122"/>
                <a:ea typeface="隶书" panose="02010509060101010101" pitchFamily="49" charset="-122"/>
              </a:rPr>
              <a:t>1、整体感知课文内容，了解故事情节，理解故事内涵。</a:t>
            </a:r>
          </a:p>
          <a:p>
            <a:pPr>
              <a:spcBef>
                <a:spcPct val="50000"/>
              </a:spcBef>
            </a:pPr>
            <a:r>
              <a:rPr lang="zh-CN" altLang="en-US" sz="4000" b="1">
                <a:solidFill>
                  <a:srgbClr val="FF3300"/>
                </a:solidFill>
                <a:latin typeface="隶书" panose="02010509060101010101" pitchFamily="49" charset="-122"/>
                <a:ea typeface="隶书" panose="02010509060101010101" pitchFamily="49" charset="-122"/>
              </a:rPr>
              <a:t>2、把握</a:t>
            </a:r>
            <a:r>
              <a:rPr lang="zh-CN" altLang="en-US" sz="4000" b="1">
                <a:solidFill>
                  <a:srgbClr val="FF3300"/>
                </a:solidFill>
                <a:ea typeface="隶书" panose="02010509060101010101" pitchFamily="49" charset="-122"/>
              </a:rPr>
              <a:t>“</a:t>
            </a:r>
            <a:r>
              <a:rPr lang="zh-CN" altLang="en-US" sz="4000" b="1">
                <a:solidFill>
                  <a:srgbClr val="FF3300"/>
                </a:solidFill>
                <a:latin typeface="隶书" panose="02010509060101010101" pitchFamily="49" charset="-122"/>
                <a:ea typeface="隶书" panose="02010509060101010101" pitchFamily="49" charset="-122"/>
              </a:rPr>
              <a:t>父亲</a:t>
            </a:r>
            <a:r>
              <a:rPr lang="zh-CN" altLang="en-US" sz="4000" b="1">
                <a:solidFill>
                  <a:srgbClr val="FF3300"/>
                </a:solidFill>
                <a:ea typeface="隶书" panose="02010509060101010101" pitchFamily="49" charset="-122"/>
              </a:rPr>
              <a:t>”</a:t>
            </a:r>
            <a:r>
              <a:rPr lang="zh-CN" altLang="en-US" sz="4000" b="1">
                <a:solidFill>
                  <a:srgbClr val="FF3300"/>
                </a:solidFill>
                <a:latin typeface="隶书" panose="02010509060101010101" pitchFamily="49" charset="-122"/>
                <a:ea typeface="隶书" panose="02010509060101010101" pitchFamily="49" charset="-122"/>
              </a:rPr>
              <a:t>这个中国农民的典型形象。学习父亲艰苦创业的精神和坚韧不拔的毅力。</a:t>
            </a:r>
            <a:r>
              <a:rPr lang="zh-CN" altLang="en-US"/>
              <a:t> </a:t>
            </a:r>
          </a:p>
        </p:txBody>
      </p:sp>
    </p:spTree>
  </p:cSld>
  <p:clrMapOvr>
    <a:masterClrMapping/>
  </p:clrMapOvr>
  <p:transition>
    <p:pull dir="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1000" fill="hold"/>
                                        <p:tgtEl>
                                          <p:spTgt spid="10243"/>
                                        </p:tgtEl>
                                        <p:attrNameLst>
                                          <p:attrName>ppt_x</p:attrName>
                                        </p:attrNameLst>
                                      </p:cBhvr>
                                      <p:tavLst>
                                        <p:tav tm="0">
                                          <p:val>
                                            <p:strVal val="#ppt_x"/>
                                          </p:val>
                                        </p:tav>
                                        <p:tav tm="100000">
                                          <p:val>
                                            <p:strVal val="#ppt_x"/>
                                          </p:val>
                                        </p:tav>
                                      </p:tavLst>
                                    </p:anim>
                                    <p:anim calcmode="lin" valueType="num">
                                      <p:cBhvr additive="base">
                                        <p:cTn id="8" dur="1000" fill="hold"/>
                                        <p:tgtEl>
                                          <p:spTgt spid="102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1588"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en-US"/>
          </a:p>
        </p:txBody>
      </p:sp>
      <p:sp>
        <p:nvSpPr>
          <p:cNvPr id="11267" name="Rectangle 3"/>
          <p:cNvSpPr>
            <a:spLocks noChangeArrowheads="1"/>
          </p:cNvSpPr>
          <p:nvPr/>
        </p:nvSpPr>
        <p:spPr bwMode="auto">
          <a:xfrm>
            <a:off x="457200" y="1447800"/>
            <a:ext cx="8686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2800" b="1">
                <a:solidFill>
                  <a:srgbClr val="800000"/>
                </a:solidFill>
                <a:effectLst>
                  <a:outerShdw blurRad="38100" dist="38100" dir="2700000" algn="tl">
                    <a:srgbClr val="C0C0C0"/>
                  </a:outerShdw>
                </a:effectLst>
                <a:latin typeface="宋体" panose="02010600030101010101" pitchFamily="2" charset="-122"/>
              </a:rPr>
              <a:t>    </a:t>
            </a:r>
          </a:p>
          <a:p>
            <a:r>
              <a:rPr lang="zh-CN" altLang="en-US" sz="2800" b="1">
                <a:solidFill>
                  <a:srgbClr val="800000"/>
                </a:solidFill>
                <a:effectLst>
                  <a:outerShdw blurRad="38100" dist="38100" dir="2700000" algn="tl">
                    <a:srgbClr val="C0C0C0"/>
                  </a:outerShdw>
                </a:effectLst>
                <a:latin typeface="宋体" panose="02010600030101010101" pitchFamily="2" charset="-122"/>
              </a:rPr>
              <a:t>    李森祥：衢州人。1975年入伍，曾在嘉兴军分区某部工作，少校。1991年调南京军区政治部创作室任专业作家。1986年《烟雨楼》杂志发表处女作《半个月亮爬上来》后迅速成长。近年来发表小说颇多。 </a:t>
            </a:r>
            <a:br>
              <a:rPr lang="zh-CN" altLang="en-US" sz="2800" b="1">
                <a:solidFill>
                  <a:srgbClr val="800000"/>
                </a:solidFill>
                <a:effectLst>
                  <a:outerShdw blurRad="38100" dist="38100" dir="2700000" algn="tl">
                    <a:srgbClr val="C0C0C0"/>
                  </a:outerShdw>
                </a:effectLst>
                <a:latin typeface="宋体" panose="02010600030101010101" pitchFamily="2" charset="-122"/>
              </a:rPr>
            </a:br>
            <a:r>
              <a:rPr lang="zh-CN" altLang="en-US" sz="2800" b="1">
                <a:solidFill>
                  <a:srgbClr val="800000"/>
                </a:solidFill>
                <a:effectLst>
                  <a:outerShdw blurRad="38100" dist="38100" dir="2700000" algn="tl">
                    <a:srgbClr val="C0C0C0"/>
                  </a:outerShdw>
                </a:effectLst>
                <a:latin typeface="宋体" panose="02010600030101010101" pitchFamily="2" charset="-122"/>
              </a:rPr>
              <a:t/>
            </a:r>
            <a:br>
              <a:rPr lang="zh-CN" altLang="en-US" sz="2800" b="1">
                <a:solidFill>
                  <a:srgbClr val="800000"/>
                </a:solidFill>
                <a:effectLst>
                  <a:outerShdw blurRad="38100" dist="38100" dir="2700000" algn="tl">
                    <a:srgbClr val="C0C0C0"/>
                  </a:outerShdw>
                </a:effectLst>
                <a:latin typeface="宋体" panose="02010600030101010101" pitchFamily="2" charset="-122"/>
              </a:rPr>
            </a:br>
            <a:r>
              <a:rPr lang="zh-CN" altLang="en-US" sz="2800" b="1">
                <a:solidFill>
                  <a:srgbClr val="800000"/>
                </a:solidFill>
                <a:effectLst>
                  <a:outerShdw blurRad="38100" dist="38100" dir="2700000" algn="tl">
                    <a:srgbClr val="C0C0C0"/>
                  </a:outerShdw>
                </a:effectLst>
                <a:latin typeface="宋体" panose="02010600030101010101" pitchFamily="2" charset="-122"/>
              </a:rPr>
              <a:t>   </a:t>
            </a:r>
            <a:r>
              <a:rPr lang="zh-CN" altLang="en-US" sz="2800" b="1" u="sng">
                <a:solidFill>
                  <a:srgbClr val="FF0066"/>
                </a:solidFill>
                <a:effectLst>
                  <a:outerShdw blurRad="38100" dist="38100" dir="2700000" algn="tl">
                    <a:srgbClr val="C0C0C0"/>
                  </a:outerShdw>
                </a:effectLst>
                <a:latin typeface="宋体" panose="02010600030101010101" pitchFamily="2" charset="-122"/>
              </a:rPr>
              <a:t>李森祥的小说以农村、军营两大生活为主要题材</a:t>
            </a:r>
            <a:r>
              <a:rPr lang="zh-CN" altLang="en-US" sz="2800" b="1">
                <a:solidFill>
                  <a:srgbClr val="800000"/>
                </a:solidFill>
                <a:effectLst>
                  <a:outerShdw blurRad="38100" dist="38100" dir="2700000" algn="tl">
                    <a:srgbClr val="C0C0C0"/>
                  </a:outerShdw>
                </a:effectLst>
                <a:latin typeface="宋体" panose="02010600030101010101" pitchFamily="2" charset="-122"/>
              </a:rPr>
              <a:t>，塑造出一系列生动的普通人尤其是农民的质朴形象。</a:t>
            </a:r>
          </a:p>
          <a:p>
            <a:r>
              <a:rPr lang="zh-CN" altLang="en-US" sz="2800" b="1">
                <a:solidFill>
                  <a:srgbClr val="800000"/>
                </a:solidFill>
                <a:effectLst>
                  <a:outerShdw blurRad="38100" dist="38100" dir="2700000" algn="tl">
                    <a:srgbClr val="C0C0C0"/>
                  </a:outerShdw>
                </a:effectLst>
                <a:latin typeface="宋体" panose="02010600030101010101" pitchFamily="2" charset="-122"/>
              </a:rPr>
              <a:t>  </a:t>
            </a:r>
          </a:p>
          <a:p>
            <a:r>
              <a:rPr lang="zh-CN" altLang="en-US" sz="2800" b="1">
                <a:solidFill>
                  <a:srgbClr val="800000"/>
                </a:solidFill>
                <a:effectLst>
                  <a:outerShdw blurRad="38100" dist="38100" dir="2700000" algn="tl">
                    <a:srgbClr val="C0C0C0"/>
                  </a:outerShdw>
                </a:effectLst>
                <a:latin typeface="宋体" panose="02010600030101010101" pitchFamily="2" charset="-122"/>
              </a:rPr>
              <a:t>  《小学老师》获1991年第四届百花奖，浙江省优秀文学奖。 </a:t>
            </a:r>
            <a:br>
              <a:rPr lang="zh-CN" altLang="en-US" sz="2800" b="1">
                <a:solidFill>
                  <a:srgbClr val="800000"/>
                </a:solidFill>
                <a:effectLst>
                  <a:outerShdw blurRad="38100" dist="38100" dir="2700000" algn="tl">
                    <a:srgbClr val="C0C0C0"/>
                  </a:outerShdw>
                </a:effectLst>
                <a:latin typeface="宋体" panose="02010600030101010101" pitchFamily="2" charset="-122"/>
              </a:rPr>
            </a:br>
            <a:r>
              <a:rPr lang="zh-CN" altLang="en-US" sz="2800" b="1">
                <a:solidFill>
                  <a:srgbClr val="800000"/>
                </a:solidFill>
                <a:effectLst>
                  <a:outerShdw blurRad="38100" dist="38100" dir="2700000" algn="tl">
                    <a:srgbClr val="C0C0C0"/>
                  </a:outerShdw>
                </a:effectLst>
                <a:latin typeface="宋体" panose="02010600030101010101" pitchFamily="2" charset="-122"/>
              </a:rPr>
              <a:t/>
            </a:r>
            <a:br>
              <a:rPr lang="zh-CN" altLang="en-US" sz="2800" b="1">
                <a:solidFill>
                  <a:srgbClr val="800000"/>
                </a:solidFill>
                <a:effectLst>
                  <a:outerShdw blurRad="38100" dist="38100" dir="2700000" algn="tl">
                    <a:srgbClr val="C0C0C0"/>
                  </a:outerShdw>
                </a:effectLst>
                <a:latin typeface="宋体" panose="02010600030101010101" pitchFamily="2" charset="-122"/>
              </a:rPr>
            </a:br>
            <a:endParaRPr lang="zh-CN" altLang="en-US" sz="2800" b="1">
              <a:solidFill>
                <a:srgbClr val="800000"/>
              </a:solidFill>
              <a:effectLst>
                <a:outerShdw blurRad="38100" dist="38100" dir="2700000" algn="tl">
                  <a:srgbClr val="C0C0C0"/>
                </a:outerShdw>
              </a:effectLst>
              <a:latin typeface="宋体" panose="02010600030101010101" pitchFamily="2" charset="-122"/>
            </a:endParaRPr>
          </a:p>
          <a:p>
            <a:pPr eaLnBrk="0" hangingPunct="0"/>
            <a:endParaRPr lang="zh-CN" altLang="en-US"/>
          </a:p>
        </p:txBody>
      </p:sp>
      <p:sp>
        <p:nvSpPr>
          <p:cNvPr id="11268" name="Text Box 4"/>
          <p:cNvSpPr txBox="1">
            <a:spLocks noChangeArrowheads="1"/>
          </p:cNvSpPr>
          <p:nvPr/>
        </p:nvSpPr>
        <p:spPr bwMode="auto">
          <a:xfrm>
            <a:off x="250825" y="252413"/>
            <a:ext cx="1809750" cy="579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b="1">
                <a:solidFill>
                  <a:srgbClr val="0066FF"/>
                </a:solidFill>
                <a:effectLst>
                  <a:outerShdw blurRad="38100" dist="38100" dir="2700000" algn="tl">
                    <a:srgbClr val="C0C0C0"/>
                  </a:outerShdw>
                </a:effectLst>
              </a:rPr>
              <a:t>作者简介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0-#ppt_w/2"/>
                                          </p:val>
                                        </p:tav>
                                        <p:tav tm="100000">
                                          <p:val>
                                            <p:strVal val="#ppt_x"/>
                                          </p:val>
                                        </p:tav>
                                      </p:tavLst>
                                    </p:anim>
                                    <p:anim calcmode="lin" valueType="num">
                                      <p:cBhvr additive="base">
                                        <p:cTn id="8" dur="500" fill="hold"/>
                                        <p:tgtEl>
                                          <p:spTgt spid="112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290" name="WordArt 2"/>
          <p:cNvSpPr>
            <a:spLocks noChangeArrowheads="1" noChangeShapeType="1"/>
          </p:cNvSpPr>
          <p:nvPr/>
        </p:nvSpPr>
        <p:spPr bwMode="auto">
          <a:xfrm>
            <a:off x="990600" y="685800"/>
            <a:ext cx="2895600" cy="6858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spc="720">
                <a:gradFill rotWithShape="0">
                  <a:gsLst>
                    <a:gs pos="0">
                      <a:srgbClr val="AAAAAA"/>
                    </a:gs>
                    <a:gs pos="100000">
                      <a:srgbClr val="FFFFFF"/>
                    </a:gs>
                  </a:gsLst>
                  <a:lin ang="5400000" scaled="1"/>
                </a:gradFill>
                <a:effectLst>
                  <a:outerShdw dist="45791" dir="3378596" algn="ctr" rotWithShape="0">
                    <a:srgbClr val="4D4D4D"/>
                  </a:outerShdw>
                </a:effectLst>
                <a:latin typeface="宋体" panose="02010600030101010101" pitchFamily="2" charset="-122"/>
              </a:rPr>
              <a:t>预习测评</a:t>
            </a:r>
          </a:p>
        </p:txBody>
      </p:sp>
      <p:sp>
        <p:nvSpPr>
          <p:cNvPr id="12291" name="WordArt 3"/>
          <p:cNvSpPr>
            <a:spLocks noChangeArrowheads="1" noChangeShapeType="1"/>
          </p:cNvSpPr>
          <p:nvPr/>
        </p:nvSpPr>
        <p:spPr bwMode="auto">
          <a:xfrm>
            <a:off x="349250" y="2025650"/>
            <a:ext cx="3276600" cy="457200"/>
          </a:xfrm>
          <a:prstGeom prst="rect">
            <a:avLst/>
          </a:prstGeom>
        </p:spPr>
        <p:txBody>
          <a:bodyPr wrap="none" fromWordArt="1">
            <a:prstTxWarp prst="textPlain">
              <a:avLst>
                <a:gd name="adj" fmla="val 50000"/>
              </a:avLst>
            </a:prstTxWarp>
          </a:bodyPr>
          <a:lstStyle/>
          <a:p>
            <a:pPr algn="ctr"/>
            <a:r>
              <a:rPr lang="zh-CN" altLang="en-US" sz="3600" b="1" kern="10">
                <a:ln w="19050">
                  <a:solidFill>
                    <a:srgbClr val="99CCFF"/>
                  </a:solidFill>
                  <a:round/>
                  <a:headEnd/>
                  <a:tailEnd/>
                </a:ln>
                <a:solidFill>
                  <a:srgbClr val="0066CC"/>
                </a:solidFill>
                <a:effectLst>
                  <a:outerShdw dist="35921" dir="2700000" algn="ctr" rotWithShape="0">
                    <a:srgbClr val="990000"/>
                  </a:outerShdw>
                </a:effectLst>
                <a:latin typeface="宋体" panose="02010600030101010101" pitchFamily="2" charset="-122"/>
              </a:rPr>
              <a:t>给加点的字注音</a:t>
            </a:r>
          </a:p>
        </p:txBody>
      </p:sp>
      <p:pic>
        <p:nvPicPr>
          <p:cNvPr id="12292" name="Picture 4" descr="线条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566863"/>
            <a:ext cx="8458200" cy="14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标记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685800"/>
            <a:ext cx="8382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Text Box 6"/>
          <p:cNvSpPr txBox="1">
            <a:spLocks noChangeArrowheads="1"/>
          </p:cNvSpPr>
          <p:nvPr/>
        </p:nvSpPr>
        <p:spPr bwMode="auto">
          <a:xfrm>
            <a:off x="-1046163" y="4437063"/>
            <a:ext cx="27162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FF3300"/>
                </a:solidFill>
              </a:rPr>
              <a:t>     </a:t>
            </a:r>
          </a:p>
        </p:txBody>
      </p:sp>
      <p:sp>
        <p:nvSpPr>
          <p:cNvPr id="12295" name="Text Box 7"/>
          <p:cNvSpPr txBox="1">
            <a:spLocks noChangeArrowheads="1"/>
          </p:cNvSpPr>
          <p:nvPr/>
        </p:nvSpPr>
        <p:spPr bwMode="auto">
          <a:xfrm>
            <a:off x="2133600" y="4437063"/>
            <a:ext cx="1492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FF3300"/>
                </a:solidFill>
              </a:rPr>
              <a:t>    gā </a:t>
            </a:r>
          </a:p>
        </p:txBody>
      </p:sp>
      <p:sp>
        <p:nvSpPr>
          <p:cNvPr id="12296" name="Text Box 8"/>
          <p:cNvSpPr txBox="1">
            <a:spLocks noChangeArrowheads="1"/>
          </p:cNvSpPr>
          <p:nvPr/>
        </p:nvSpPr>
        <p:spPr bwMode="auto">
          <a:xfrm>
            <a:off x="4219575" y="4422775"/>
            <a:ext cx="14922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FF3300"/>
                </a:solidFill>
              </a:rPr>
              <a:t>shǎng </a:t>
            </a:r>
          </a:p>
        </p:txBody>
      </p:sp>
      <p:sp>
        <p:nvSpPr>
          <p:cNvPr id="12297" name="Text Box 9"/>
          <p:cNvSpPr txBox="1">
            <a:spLocks noChangeArrowheads="1"/>
          </p:cNvSpPr>
          <p:nvPr/>
        </p:nvSpPr>
        <p:spPr bwMode="auto">
          <a:xfrm>
            <a:off x="6283325" y="4368800"/>
            <a:ext cx="149383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solidFill>
                  <a:srgbClr val="FF3300"/>
                </a:solidFill>
              </a:rPr>
              <a:t>lèng </a:t>
            </a:r>
          </a:p>
        </p:txBody>
      </p:sp>
      <p:sp>
        <p:nvSpPr>
          <p:cNvPr id="12298" name="Text Box 10"/>
          <p:cNvSpPr txBox="1">
            <a:spLocks noChangeArrowheads="1"/>
          </p:cNvSpPr>
          <p:nvPr/>
        </p:nvSpPr>
        <p:spPr bwMode="auto">
          <a:xfrm>
            <a:off x="161925" y="5295900"/>
            <a:ext cx="23939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sz="4000" b="1"/>
          </a:p>
        </p:txBody>
      </p:sp>
      <p:pic>
        <p:nvPicPr>
          <p:cNvPr id="12299" name="Picture 11" descr="上一页">
            <a:hlinkClick r:id="" action="ppaction://hlinkshowjump?jump=previousslide"/>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762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0" name="Text Box 12"/>
          <p:cNvSpPr txBox="1">
            <a:spLocks noChangeArrowheads="1"/>
          </p:cNvSpPr>
          <p:nvPr/>
        </p:nvSpPr>
        <p:spPr bwMode="auto">
          <a:xfrm>
            <a:off x="128588" y="4464050"/>
            <a:ext cx="21367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F3300"/>
                </a:solidFill>
              </a:rPr>
              <a:t>xián     </a:t>
            </a:r>
            <a:r>
              <a:rPr lang="zh-CN" altLang="en-US" sz="3200" b="1">
                <a:solidFill>
                  <a:srgbClr val="FF3300"/>
                </a:solidFill>
              </a:rPr>
              <a:t>kāi</a:t>
            </a:r>
            <a:endParaRPr lang="en-US" altLang="zh-CN" sz="3200" b="1">
              <a:solidFill>
                <a:srgbClr val="FF3300"/>
              </a:solidFill>
            </a:endParaRPr>
          </a:p>
        </p:txBody>
      </p:sp>
      <p:grpSp>
        <p:nvGrpSpPr>
          <p:cNvPr id="12301" name="Group 13"/>
          <p:cNvGrpSpPr>
            <a:grpSpLocks/>
          </p:cNvGrpSpPr>
          <p:nvPr/>
        </p:nvGrpSpPr>
        <p:grpSpPr bwMode="auto">
          <a:xfrm>
            <a:off x="161925" y="3654425"/>
            <a:ext cx="8561388" cy="898525"/>
            <a:chOff x="0" y="0"/>
            <a:chExt cx="13482" cy="1416"/>
          </a:xfrm>
        </p:grpSpPr>
        <p:sp>
          <p:nvSpPr>
            <p:cNvPr id="12302" name="Text Box 14"/>
            <p:cNvSpPr txBox="1">
              <a:spLocks noChangeArrowheads="1"/>
            </p:cNvSpPr>
            <p:nvPr/>
          </p:nvSpPr>
          <p:spPr bwMode="auto">
            <a:xfrm>
              <a:off x="0" y="24"/>
              <a:ext cx="2398" cy="1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凹  凼</a:t>
              </a:r>
              <a:r>
                <a:rPr lang="zh-CN" altLang="en-US" sz="4800" b="1">
                  <a:latin typeface="宋体" panose="02010600030101010101" pitchFamily="2" charset="-122"/>
                </a:rPr>
                <a:t> </a:t>
              </a:r>
            </a:p>
          </p:txBody>
        </p:sp>
        <p:sp>
          <p:nvSpPr>
            <p:cNvPr id="12303" name="Text Box 15"/>
            <p:cNvSpPr txBox="1">
              <a:spLocks noChangeArrowheads="1"/>
            </p:cNvSpPr>
            <p:nvPr/>
          </p:nvSpPr>
          <p:spPr bwMode="auto">
            <a:xfrm>
              <a:off x="3598" y="0"/>
              <a:ext cx="2399" cy="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门  槛 </a:t>
              </a:r>
            </a:p>
          </p:txBody>
        </p:sp>
        <p:sp>
          <p:nvSpPr>
            <p:cNvPr id="12304" name="Text Box 16"/>
            <p:cNvSpPr txBox="1">
              <a:spLocks noChangeArrowheads="1"/>
            </p:cNvSpPr>
            <p:nvPr/>
          </p:nvSpPr>
          <p:spPr bwMode="auto">
            <a:xfrm>
              <a:off x="6716" y="0"/>
              <a:ext cx="2519" cy="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尴  尬 </a:t>
              </a:r>
            </a:p>
          </p:txBody>
        </p:sp>
        <p:sp>
          <p:nvSpPr>
            <p:cNvPr id="12305" name="Text Box 17"/>
            <p:cNvSpPr txBox="1">
              <a:spLocks noChangeArrowheads="1"/>
            </p:cNvSpPr>
            <p:nvPr/>
          </p:nvSpPr>
          <p:spPr bwMode="auto">
            <a:xfrm>
              <a:off x="10075" y="0"/>
              <a:ext cx="2519" cy="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黏  </a:t>
              </a:r>
            </a:p>
          </p:txBody>
        </p:sp>
        <p:grpSp>
          <p:nvGrpSpPr>
            <p:cNvPr id="12306" name="Group 18"/>
            <p:cNvGrpSpPr>
              <a:grpSpLocks noChangeAspect="1"/>
            </p:cNvGrpSpPr>
            <p:nvPr/>
          </p:nvGrpSpPr>
          <p:grpSpPr bwMode="auto">
            <a:xfrm>
              <a:off x="1534" y="1072"/>
              <a:ext cx="9380" cy="345"/>
              <a:chOff x="0" y="0"/>
              <a:chExt cx="9380" cy="345"/>
            </a:xfrm>
          </p:grpSpPr>
          <p:pic>
            <p:nvPicPr>
              <p:cNvPr id="12307" name="Picture 19"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83"/>
                <a:ext cx="505"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8" name="Picture 20"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3" y="0"/>
                <a:ext cx="505"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9" name="Picture 21"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17" y="0"/>
                <a:ext cx="505"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10" name="Picture 22"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42" y="0"/>
                <a:ext cx="504"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11" name="Picture 23"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876" y="0"/>
                <a:ext cx="504"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2312" name="Picture 24"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899" y="1133"/>
              <a:ext cx="505" cy="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3" name="Text Box 25"/>
            <p:cNvSpPr txBox="1">
              <a:spLocks noChangeArrowheads="1"/>
            </p:cNvSpPr>
            <p:nvPr/>
          </p:nvSpPr>
          <p:spPr bwMode="auto">
            <a:xfrm>
              <a:off x="12474" y="0"/>
              <a:ext cx="1008" cy="1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a:t>撬</a:t>
              </a:r>
            </a:p>
          </p:txBody>
        </p:sp>
      </p:grpSp>
      <p:sp>
        <p:nvSpPr>
          <p:cNvPr id="12314" name="Text Box 26"/>
          <p:cNvSpPr txBox="1">
            <a:spLocks noChangeArrowheads="1"/>
          </p:cNvSpPr>
          <p:nvPr/>
        </p:nvSpPr>
        <p:spPr bwMode="auto">
          <a:xfrm>
            <a:off x="8037513" y="4498975"/>
            <a:ext cx="792162"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3300"/>
                </a:solidFill>
              </a:rPr>
              <a:t>juè</a:t>
            </a:r>
          </a:p>
        </p:txBody>
      </p:sp>
      <p:sp>
        <p:nvSpPr>
          <p:cNvPr id="12315" name="Text Box 27"/>
          <p:cNvSpPr txBox="1">
            <a:spLocks noChangeArrowheads="1"/>
          </p:cNvSpPr>
          <p:nvPr/>
        </p:nvSpPr>
        <p:spPr bwMode="auto">
          <a:xfrm>
            <a:off x="8353425" y="3114675"/>
            <a:ext cx="3095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zh-CN" altLang="en-US"/>
          </a:p>
        </p:txBody>
      </p:sp>
      <p:sp>
        <p:nvSpPr>
          <p:cNvPr id="12316" name="Text Box 28"/>
          <p:cNvSpPr txBox="1">
            <a:spLocks noChangeArrowheads="1"/>
          </p:cNvSpPr>
          <p:nvPr/>
        </p:nvSpPr>
        <p:spPr bwMode="auto">
          <a:xfrm>
            <a:off x="0" y="2933700"/>
            <a:ext cx="2006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solidFill>
                  <a:srgbClr val="FF3300"/>
                </a:solidFill>
              </a:rPr>
              <a:t>āo dàng </a:t>
            </a:r>
          </a:p>
        </p:txBody>
      </p:sp>
      <p:sp>
        <p:nvSpPr>
          <p:cNvPr id="12317" name="Text Box 29"/>
          <p:cNvSpPr txBox="1">
            <a:spLocks noChangeArrowheads="1"/>
          </p:cNvSpPr>
          <p:nvPr/>
        </p:nvSpPr>
        <p:spPr bwMode="auto">
          <a:xfrm>
            <a:off x="2987675" y="3081338"/>
            <a:ext cx="1493838" cy="700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solidFill>
                  <a:srgbClr val="FF3300"/>
                </a:solidFill>
              </a:rPr>
              <a:t>kǎn </a:t>
            </a:r>
          </a:p>
        </p:txBody>
      </p:sp>
      <p:sp>
        <p:nvSpPr>
          <p:cNvPr id="12318" name="Text Box 30"/>
          <p:cNvSpPr txBox="1">
            <a:spLocks noChangeArrowheads="1"/>
          </p:cNvSpPr>
          <p:nvPr/>
        </p:nvSpPr>
        <p:spPr bwMode="auto">
          <a:xfrm>
            <a:off x="3937000" y="3013075"/>
            <a:ext cx="2724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FF3300"/>
                </a:solidFill>
              </a:rPr>
              <a:t>   gān  gà </a:t>
            </a:r>
          </a:p>
        </p:txBody>
      </p:sp>
      <p:sp>
        <p:nvSpPr>
          <p:cNvPr id="12319" name="Text Box 31"/>
          <p:cNvSpPr txBox="1">
            <a:spLocks noChangeArrowheads="1"/>
          </p:cNvSpPr>
          <p:nvPr/>
        </p:nvSpPr>
        <p:spPr bwMode="auto">
          <a:xfrm>
            <a:off x="6307138" y="2946400"/>
            <a:ext cx="1493837"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4000" b="1">
                <a:solidFill>
                  <a:srgbClr val="FF3300"/>
                </a:solidFill>
              </a:rPr>
              <a:t>nián </a:t>
            </a:r>
          </a:p>
        </p:txBody>
      </p:sp>
      <p:sp>
        <p:nvSpPr>
          <p:cNvPr id="12320" name="Text Box 32"/>
          <p:cNvSpPr txBox="1">
            <a:spLocks noChangeArrowheads="1"/>
          </p:cNvSpPr>
          <p:nvPr/>
        </p:nvSpPr>
        <p:spPr bwMode="auto">
          <a:xfrm>
            <a:off x="7858125" y="2979738"/>
            <a:ext cx="969963"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b="1">
                <a:solidFill>
                  <a:srgbClr val="FF3300"/>
                </a:solidFill>
              </a:rPr>
              <a:t>qiào</a:t>
            </a:r>
          </a:p>
        </p:txBody>
      </p:sp>
      <p:sp>
        <p:nvSpPr>
          <p:cNvPr id="12321" name="Text Box 33"/>
          <p:cNvSpPr txBox="1">
            <a:spLocks noChangeArrowheads="1"/>
          </p:cNvSpPr>
          <p:nvPr/>
        </p:nvSpPr>
        <p:spPr bwMode="auto">
          <a:xfrm>
            <a:off x="6353175" y="5295900"/>
            <a:ext cx="15367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愣住 </a:t>
            </a:r>
          </a:p>
        </p:txBody>
      </p:sp>
      <p:sp>
        <p:nvSpPr>
          <p:cNvPr id="12322" name="Text Box 34"/>
          <p:cNvSpPr txBox="1">
            <a:spLocks noChangeArrowheads="1"/>
          </p:cNvSpPr>
          <p:nvPr/>
        </p:nvSpPr>
        <p:spPr bwMode="auto">
          <a:xfrm>
            <a:off x="2393950" y="5295900"/>
            <a:ext cx="1612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 嘎叽 </a:t>
            </a:r>
          </a:p>
        </p:txBody>
      </p:sp>
      <p:sp>
        <p:nvSpPr>
          <p:cNvPr id="12323" name="Text Box 35"/>
          <p:cNvSpPr txBox="1">
            <a:spLocks noChangeArrowheads="1"/>
          </p:cNvSpPr>
          <p:nvPr/>
        </p:nvSpPr>
        <p:spPr bwMode="auto">
          <a:xfrm>
            <a:off x="4391025" y="5280025"/>
            <a:ext cx="16129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t>晌  午 </a:t>
            </a:r>
          </a:p>
        </p:txBody>
      </p:sp>
      <p:sp>
        <p:nvSpPr>
          <p:cNvPr id="12324" name="Text Box 36"/>
          <p:cNvSpPr txBox="1">
            <a:spLocks noChangeArrowheads="1"/>
          </p:cNvSpPr>
          <p:nvPr/>
        </p:nvSpPr>
        <p:spPr bwMode="auto">
          <a:xfrm>
            <a:off x="0" y="5308600"/>
            <a:ext cx="21320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600" b="1"/>
              <a:t>涎水    揩 </a:t>
            </a:r>
          </a:p>
        </p:txBody>
      </p:sp>
      <p:sp>
        <p:nvSpPr>
          <p:cNvPr id="12325" name="Text Box 37"/>
          <p:cNvSpPr txBox="1">
            <a:spLocks noChangeArrowheads="1"/>
          </p:cNvSpPr>
          <p:nvPr/>
        </p:nvSpPr>
        <p:spPr bwMode="auto">
          <a:xfrm>
            <a:off x="7759700" y="5229225"/>
            <a:ext cx="110648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3600" b="1"/>
              <a:t>很倔</a:t>
            </a:r>
            <a:endParaRPr lang="zh-CN" altLang="en-US" sz="3600"/>
          </a:p>
        </p:txBody>
      </p:sp>
      <p:pic>
        <p:nvPicPr>
          <p:cNvPr id="12326" name="Picture 38"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23050" y="5962650"/>
            <a:ext cx="315913"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27" name="Picture 39"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6913" y="5962650"/>
            <a:ext cx="315912"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28" name="Picture 40"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7338" y="5962650"/>
            <a:ext cx="314325"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29" name="Picture 41"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675" y="5962650"/>
            <a:ext cx="315913"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0" name="Picture 42"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51838" y="5921375"/>
            <a:ext cx="315912" cy="166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2331" name="Group 43"/>
          <p:cNvGrpSpPr>
            <a:grpSpLocks noChangeAspect="1"/>
          </p:cNvGrpSpPr>
          <p:nvPr/>
        </p:nvGrpSpPr>
        <p:grpSpPr bwMode="auto">
          <a:xfrm>
            <a:off x="320675" y="5921375"/>
            <a:ext cx="8347075" cy="207963"/>
            <a:chOff x="0" y="0"/>
            <a:chExt cx="5258" cy="131"/>
          </a:xfrm>
        </p:grpSpPr>
        <p:pic>
          <p:nvPicPr>
            <p:cNvPr id="12332" name="Picture 44"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70" y="26"/>
              <a:ext cx="199"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3" name="Picture 45"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37" y="26"/>
              <a:ext cx="199"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4" name="Picture 46"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44" y="26"/>
              <a:ext cx="198"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5" name="Picture 47"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6"/>
              <a:ext cx="199" cy="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36" name="Picture 48" descr="标记点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59" y="0"/>
              <a:ext cx="199" cy="1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301"/>
                                        </p:tgtEl>
                                        <p:attrNameLst>
                                          <p:attrName>style.visibility</p:attrName>
                                        </p:attrNameLst>
                                      </p:cBhvr>
                                      <p:to>
                                        <p:strVal val="visible"/>
                                      </p:to>
                                    </p:set>
                                    <p:anim calcmode="lin" valueType="num">
                                      <p:cBhvr additive="base">
                                        <p:cTn id="7" dur="500" fill="hold"/>
                                        <p:tgtEl>
                                          <p:spTgt spid="12301"/>
                                        </p:tgtEl>
                                        <p:attrNameLst>
                                          <p:attrName>ppt_x</p:attrName>
                                        </p:attrNameLst>
                                      </p:cBhvr>
                                      <p:tavLst>
                                        <p:tav tm="0">
                                          <p:val>
                                            <p:strVal val="#ppt_x"/>
                                          </p:val>
                                        </p:tav>
                                        <p:tav tm="100000">
                                          <p:val>
                                            <p:strVal val="#ppt_x"/>
                                          </p:val>
                                        </p:tav>
                                      </p:tavLst>
                                    </p:anim>
                                    <p:anim calcmode="lin" valueType="num">
                                      <p:cBhvr additive="base">
                                        <p:cTn id="8" dur="500" fill="hold"/>
                                        <p:tgtEl>
                                          <p:spTgt spid="1230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12316"/>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31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318"/>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319"/>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320"/>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2300"/>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2295"/>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296"/>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2297"/>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23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bldLvl="0" autoUpdateAnimBg="0"/>
      <p:bldP spid="12296" grpId="0" bldLvl="0" autoUpdateAnimBg="0"/>
      <p:bldP spid="12297" grpId="0" bldLvl="0" autoUpdateAnimBg="0"/>
      <p:bldP spid="12300" grpId="0" bldLvl="0" autoUpdateAnimBg="0"/>
      <p:bldP spid="12314" grpId="0" bldLvl="0" autoUpdateAnimBg="0"/>
      <p:bldP spid="12316" grpId="0" bldLvl="0" autoUpdateAnimBg="0"/>
      <p:bldP spid="12316" grpId="1" bldLvl="0" autoUpdateAnimBg="0"/>
      <p:bldP spid="12317" grpId="0" bldLvl="0" autoUpdateAnimBg="0"/>
      <p:bldP spid="12318" grpId="0" bldLvl="0" autoUpdateAnimBg="0"/>
      <p:bldP spid="12319" grpId="0" bldLvl="0" autoUpdateAnimBg="0"/>
      <p:bldP spid="1232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533400" y="152400"/>
            <a:ext cx="2667000"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2400">
                <a:solidFill>
                  <a:schemeClr val="tx1"/>
                </a:solidFill>
                <a:latin typeface="Times New Roman" panose="02020603050405020304" pitchFamily="18" charset="0"/>
                <a:ea typeface="宋体" panose="02010600030101010101" pitchFamily="2" charset="-122"/>
              </a:defRPr>
            </a:lvl1pPr>
            <a:lvl2pPr>
              <a:defRPr sz="2400">
                <a:solidFill>
                  <a:schemeClr val="tx1"/>
                </a:solidFill>
                <a:latin typeface="Times New Roman" panose="02020603050405020304" pitchFamily="18" charset="0"/>
                <a:ea typeface="宋体" panose="02010600030101010101" pitchFamily="2" charset="-122"/>
              </a:defRPr>
            </a:lvl2pPr>
            <a:lvl3pPr>
              <a:defRPr sz="2400">
                <a:solidFill>
                  <a:schemeClr val="tx1"/>
                </a:solidFill>
                <a:latin typeface="Times New Roman" panose="02020603050405020304" pitchFamily="18" charset="0"/>
                <a:ea typeface="宋体" panose="02010600030101010101" pitchFamily="2" charset="-122"/>
              </a:defRPr>
            </a:lvl3pPr>
            <a:lvl4pPr>
              <a:defRPr sz="2400">
                <a:solidFill>
                  <a:schemeClr val="tx1"/>
                </a:solidFill>
                <a:latin typeface="Times New Roman" panose="02020603050405020304" pitchFamily="18" charset="0"/>
                <a:ea typeface="宋体" panose="02010600030101010101" pitchFamily="2" charset="-122"/>
              </a:defRPr>
            </a:lvl4pPr>
            <a:lvl5pPr>
              <a:defRPr sz="2400">
                <a:solidFill>
                  <a:schemeClr val="tx1"/>
                </a:solidFill>
                <a:latin typeface="Times New Roman" panose="02020603050405020304" pitchFamily="18" charset="0"/>
                <a:ea typeface="宋体" panose="02010600030101010101" pitchFamily="2" charset="-122"/>
              </a:defRPr>
            </a:lvl5pPr>
            <a:lvl6pPr marL="4572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9144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13716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18288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r>
              <a:rPr lang="zh-CN" altLang="en-US" sz="4400" b="1">
                <a:solidFill>
                  <a:srgbClr val="990099"/>
                </a:solidFill>
              </a:rPr>
              <a:t>整体感知</a:t>
            </a:r>
          </a:p>
        </p:txBody>
      </p:sp>
      <p:sp>
        <p:nvSpPr>
          <p:cNvPr id="13315" name="Text Box 3"/>
          <p:cNvSpPr txBox="1">
            <a:spLocks noChangeArrowheads="1"/>
          </p:cNvSpPr>
          <p:nvPr/>
        </p:nvSpPr>
        <p:spPr bwMode="auto">
          <a:xfrm>
            <a:off x="762000" y="762000"/>
            <a:ext cx="7704138"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b="1">
                <a:latin typeface="Arial" panose="020B0604020202020204" pitchFamily="34" charset="0"/>
                <a:ea typeface="华文新魏" panose="02010800040101010101" pitchFamily="2" charset="-122"/>
              </a:rPr>
              <a:t>     </a:t>
            </a:r>
            <a:r>
              <a:rPr lang="zh-CN" altLang="en-US" sz="3600" b="1">
                <a:solidFill>
                  <a:srgbClr val="808000"/>
                </a:solidFill>
                <a:latin typeface="Arial" panose="020B0604020202020204" pitchFamily="34" charset="0"/>
                <a:ea typeface="华文新魏" panose="02010800040101010101" pitchFamily="2" charset="-122"/>
              </a:rPr>
              <a:t>本文叙述了一件什么事</a:t>
            </a:r>
            <a:r>
              <a:rPr lang="en-US" altLang="zh-CN" sz="3600" b="1">
                <a:solidFill>
                  <a:srgbClr val="808000"/>
                </a:solidFill>
                <a:latin typeface="Arial" panose="020B0604020202020204" pitchFamily="34" charset="0"/>
                <a:ea typeface="华文新魏" panose="02010800040101010101" pitchFamily="2" charset="-122"/>
              </a:rPr>
              <a:t>?</a:t>
            </a:r>
            <a:r>
              <a:rPr lang="zh-CN" altLang="en-US" sz="3600" b="1">
                <a:solidFill>
                  <a:srgbClr val="808000"/>
                </a:solidFill>
                <a:latin typeface="Arial" panose="020B0604020202020204" pitchFamily="34" charset="0"/>
                <a:ea typeface="华文新魏" panose="02010800040101010101" pitchFamily="2" charset="-122"/>
              </a:rPr>
              <a:t>你能用最简洁的语句概括出来吗</a:t>
            </a:r>
            <a:r>
              <a:rPr lang="en-US" altLang="zh-CN" sz="3600" b="1">
                <a:solidFill>
                  <a:srgbClr val="808000"/>
                </a:solidFill>
                <a:latin typeface="Arial" panose="020B0604020202020204" pitchFamily="34" charset="0"/>
                <a:ea typeface="华文新魏" panose="02010800040101010101" pitchFamily="2" charset="-122"/>
              </a:rPr>
              <a:t>?</a:t>
            </a:r>
          </a:p>
        </p:txBody>
      </p:sp>
      <p:sp>
        <p:nvSpPr>
          <p:cNvPr id="13316" name="Text Box 4"/>
          <p:cNvSpPr txBox="1">
            <a:spLocks noChangeArrowheads="1"/>
          </p:cNvSpPr>
          <p:nvPr/>
        </p:nvSpPr>
        <p:spPr bwMode="auto">
          <a:xfrm>
            <a:off x="611188" y="2133600"/>
            <a:ext cx="78486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latin typeface="Arial" panose="020B0604020202020204" pitchFamily="34" charset="0"/>
                <a:ea typeface="华文新魏" panose="02010800040101010101" pitchFamily="2" charset="-122"/>
              </a:rPr>
              <a:t>    </a:t>
            </a:r>
            <a:r>
              <a:rPr lang="zh-CN" altLang="en-US" sz="4000" b="1">
                <a:solidFill>
                  <a:srgbClr val="0066FF"/>
                </a:solidFill>
                <a:latin typeface="Arial" panose="020B0604020202020204" pitchFamily="34" charset="0"/>
                <a:ea typeface="华文新魏" panose="02010800040101010101" pitchFamily="2" charset="-122"/>
              </a:rPr>
              <a:t>父亲觉得自家的台阶低</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望着别人家高高的台阶</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羡慕不已。他不甘心低人一等</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立下宏愿</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也要造一栋高台阶的新屋</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于是终年辛劳</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 准备了大半辈子</a:t>
            </a:r>
            <a:r>
              <a:rPr lang="en-US" altLang="zh-CN" sz="4000" b="1">
                <a:solidFill>
                  <a:srgbClr val="0066FF"/>
                </a:solidFill>
                <a:latin typeface="Arial" panose="020B0604020202020204" pitchFamily="34" charset="0"/>
                <a:ea typeface="华文新魏" panose="02010800040101010101" pitchFamily="2" charset="-122"/>
              </a:rPr>
              <a:t>,</a:t>
            </a:r>
            <a:r>
              <a:rPr lang="zh-CN" altLang="en-US" sz="4000" b="1">
                <a:solidFill>
                  <a:srgbClr val="0066FF"/>
                </a:solidFill>
                <a:latin typeface="Arial" panose="020B0604020202020204" pitchFamily="34" charset="0"/>
                <a:ea typeface="华文新魏" panose="02010800040101010101" pitchFamily="2" charset="-122"/>
              </a:rPr>
              <a:t>终于造成了有九级台阶的新屋。</a:t>
            </a:r>
            <a:endParaRPr lang="en-US" altLang="zh-CN" sz="4000" b="1">
              <a:solidFill>
                <a:srgbClr val="0066FF"/>
              </a:solidFill>
              <a:latin typeface="Arial" panose="020B0604020202020204" pitchFamily="34" charset="0"/>
              <a:ea typeface="华文新魏"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581400" y="990600"/>
            <a:ext cx="5410200" cy="563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sz="2400">
                <a:solidFill>
                  <a:schemeClr val="tx1"/>
                </a:solidFill>
                <a:latin typeface="Times New Roman" panose="02020603050405020304" pitchFamily="18" charset="0"/>
                <a:ea typeface="宋体" panose="02010600030101010101" pitchFamily="2" charset="-122"/>
              </a:defRPr>
            </a:lvl1pPr>
            <a:lvl2pPr marL="742950" indent="-285750">
              <a:defRPr sz="2400">
                <a:solidFill>
                  <a:schemeClr val="tx1"/>
                </a:solidFill>
                <a:latin typeface="Times New Roman" panose="02020603050405020304" pitchFamily="18" charset="0"/>
                <a:ea typeface="宋体" panose="02010600030101010101" pitchFamily="2" charset="-122"/>
              </a:defRPr>
            </a:lvl2pPr>
            <a:lvl3pPr marL="1143000" indent="-228600">
              <a:defRPr sz="2400">
                <a:solidFill>
                  <a:schemeClr val="tx1"/>
                </a:solidFill>
                <a:latin typeface="Times New Roman" panose="02020603050405020304" pitchFamily="18" charset="0"/>
                <a:ea typeface="宋体" panose="02010600030101010101" pitchFamily="2" charset="-122"/>
              </a:defRPr>
            </a:lvl3pPr>
            <a:lvl4pPr marL="1600200" indent="-228600">
              <a:defRPr sz="2400">
                <a:solidFill>
                  <a:schemeClr val="tx1"/>
                </a:solidFill>
                <a:latin typeface="Times New Roman" panose="02020603050405020304" pitchFamily="18" charset="0"/>
                <a:ea typeface="宋体" panose="02010600030101010101" pitchFamily="2" charset="-122"/>
              </a:defRPr>
            </a:lvl4pPr>
            <a:lvl5pPr marL="2057400" indent="-228600">
              <a:defRPr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sz="2400">
                <a:solidFill>
                  <a:schemeClr val="tx1"/>
                </a:solidFill>
                <a:latin typeface="Times New Roman" panose="02020603050405020304" pitchFamily="18" charset="0"/>
                <a:ea typeface="宋体" panose="02010600030101010101" pitchFamily="2" charset="-122"/>
              </a:defRPr>
            </a:lvl9pPr>
          </a:lstStyle>
          <a:p>
            <a:pPr>
              <a:lnSpc>
                <a:spcPct val="90000"/>
              </a:lnSpc>
              <a:spcBef>
                <a:spcPct val="20000"/>
              </a:spcBef>
              <a:buClr>
                <a:srgbClr val="A50021"/>
              </a:buClr>
              <a:buSzPct val="75000"/>
              <a:buFont typeface="Wingdings" panose="05000000000000000000" pitchFamily="2" charset="2"/>
              <a:buChar char="n"/>
            </a:pPr>
            <a:r>
              <a:rPr lang="en-US" altLang="zh-CN" sz="4400" b="1">
                <a:solidFill>
                  <a:srgbClr val="006600"/>
                </a:solidFill>
              </a:rPr>
              <a:t>1</a:t>
            </a:r>
            <a:r>
              <a:rPr lang="zh-CN" altLang="en-US" sz="4400" b="1">
                <a:solidFill>
                  <a:srgbClr val="006600"/>
                </a:solidFill>
              </a:rPr>
              <a:t>、父亲为什么要造一栋有高台阶的新屋？</a:t>
            </a:r>
            <a:r>
              <a:rPr lang="zh-CN" altLang="en-US" sz="4400" b="1">
                <a:solidFill>
                  <a:schemeClr val="bg1"/>
                </a:solidFill>
              </a:rPr>
              <a:t>zxxk</a:t>
            </a:r>
          </a:p>
          <a:p>
            <a:pPr>
              <a:lnSpc>
                <a:spcPct val="90000"/>
              </a:lnSpc>
              <a:spcBef>
                <a:spcPct val="20000"/>
              </a:spcBef>
              <a:buClr>
                <a:srgbClr val="A50021"/>
              </a:buClr>
              <a:buSzPct val="75000"/>
              <a:buFont typeface="Wingdings" panose="05000000000000000000" pitchFamily="2" charset="2"/>
              <a:buChar char="n"/>
            </a:pPr>
            <a:r>
              <a:rPr lang="en-US" altLang="zh-CN" sz="4400" b="1">
                <a:solidFill>
                  <a:srgbClr val="006600"/>
                </a:solidFill>
              </a:rPr>
              <a:t>2</a:t>
            </a:r>
            <a:r>
              <a:rPr lang="zh-CN" altLang="en-US" sz="4400" b="1">
                <a:solidFill>
                  <a:srgbClr val="006600"/>
                </a:solidFill>
              </a:rPr>
              <a:t>、父亲是怎么造起一栋有高台阶的新屋的？</a:t>
            </a:r>
          </a:p>
          <a:p>
            <a:pPr>
              <a:lnSpc>
                <a:spcPct val="90000"/>
              </a:lnSpc>
              <a:spcBef>
                <a:spcPct val="20000"/>
              </a:spcBef>
              <a:buClr>
                <a:srgbClr val="A50021"/>
              </a:buClr>
              <a:buSzPct val="75000"/>
              <a:buFont typeface="Wingdings" panose="05000000000000000000" pitchFamily="2" charset="2"/>
              <a:buChar char="n"/>
            </a:pPr>
            <a:r>
              <a:rPr lang="en-US" altLang="zh-CN" sz="4400" b="1">
                <a:solidFill>
                  <a:srgbClr val="006600"/>
                </a:solidFill>
              </a:rPr>
              <a:t>3</a:t>
            </a:r>
            <a:r>
              <a:rPr lang="zh-CN" altLang="en-US" sz="4400" b="1">
                <a:solidFill>
                  <a:srgbClr val="006600"/>
                </a:solidFill>
              </a:rPr>
              <a:t>、新屋造好了，父亲又怎么样？</a:t>
            </a:r>
          </a:p>
        </p:txBody>
      </p:sp>
      <p:pic>
        <p:nvPicPr>
          <p:cNvPr id="14339" name="Picture 3" descr="石径幽幽"/>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62000"/>
            <a:ext cx="3124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 Box 4"/>
          <p:cNvSpPr txBox="1">
            <a:spLocks noChangeArrowheads="1"/>
          </p:cNvSpPr>
          <p:nvPr/>
        </p:nvSpPr>
        <p:spPr bwMode="auto">
          <a:xfrm>
            <a:off x="685800" y="-28575"/>
            <a:ext cx="2419350" cy="75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400">
                <a:solidFill>
                  <a:srgbClr val="990099"/>
                </a:solidFill>
                <a:effectLst>
                  <a:outerShdw blurRad="38100" dist="38100" dir="2700000" algn="tl">
                    <a:srgbClr val="C0C0C0"/>
                  </a:outerShdw>
                </a:effectLst>
              </a:rPr>
              <a:t>阅读思考</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500" fill="hold"/>
                                        <p:tgtEl>
                                          <p:spTgt spid="14338"/>
                                        </p:tgtEl>
                                        <p:attrNameLst>
                                          <p:attrName>ppt_x</p:attrName>
                                        </p:attrNameLst>
                                      </p:cBhvr>
                                      <p:tavLst>
                                        <p:tav tm="0">
                                          <p:val>
                                            <p:strVal val="0-#ppt_w/2"/>
                                          </p:val>
                                        </p:tav>
                                        <p:tav tm="100000">
                                          <p:val>
                                            <p:strVal val="#ppt_x"/>
                                          </p:val>
                                        </p:tav>
                                      </p:tavLst>
                                    </p:anim>
                                    <p:anim calcmode="lin" valueType="num">
                                      <p:cBhvr additive="base">
                                        <p:cTn id="8" dur="500" fill="hold"/>
                                        <p:tgtEl>
                                          <p:spTgt spid="143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2"/>
          <p:cNvSpPr txBox="1">
            <a:spLocks noChangeArrowheads="1"/>
          </p:cNvSpPr>
          <p:nvPr/>
        </p:nvSpPr>
        <p:spPr bwMode="auto">
          <a:xfrm>
            <a:off x="381000" y="1066800"/>
            <a:ext cx="8763000"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Clr>
                <a:srgbClr val="A50021"/>
              </a:buClr>
              <a:buSzPct val="75000"/>
              <a:buFont typeface="Wingdings" panose="05000000000000000000" pitchFamily="2" charset="2"/>
              <a:buChar char="n"/>
            </a:pPr>
            <a:r>
              <a:rPr lang="en-US" altLang="zh-CN" sz="4400" b="1">
                <a:solidFill>
                  <a:srgbClr val="006600"/>
                </a:solidFill>
              </a:rPr>
              <a:t>1</a:t>
            </a:r>
            <a:r>
              <a:rPr lang="zh-CN" altLang="en-US" sz="4400" b="1">
                <a:solidFill>
                  <a:srgbClr val="006600"/>
                </a:solidFill>
              </a:rPr>
              <a:t>、父亲为什么要造一栋有高台阶的新屋？</a:t>
            </a:r>
            <a:r>
              <a:rPr lang="zh-CN" altLang="en-US" sz="4400" b="1">
                <a:solidFill>
                  <a:schemeClr val="bg1"/>
                </a:solidFill>
              </a:rPr>
              <a:t>zxxk</a:t>
            </a:r>
          </a:p>
          <a:p>
            <a:endParaRPr lang="zh-CN" altLang="en-US"/>
          </a:p>
        </p:txBody>
      </p:sp>
      <p:sp>
        <p:nvSpPr>
          <p:cNvPr id="15363" name="Rectangle 3"/>
          <p:cNvSpPr>
            <a:spLocks noChangeArrowheads="1"/>
          </p:cNvSpPr>
          <p:nvPr/>
        </p:nvSpPr>
        <p:spPr bwMode="auto">
          <a:xfrm>
            <a:off x="1143000" y="2438400"/>
            <a:ext cx="707072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50000"/>
              </a:spcBef>
            </a:pPr>
            <a:r>
              <a:rPr lang="zh-CN" altLang="en-US" sz="4000" b="1">
                <a:solidFill>
                  <a:srgbClr val="FF0066"/>
                </a:solidFill>
                <a:latin typeface="Arial" panose="020B0604020202020204" pitchFamily="34" charset="0"/>
                <a:ea typeface="华文新魏" panose="02010800040101010101" pitchFamily="2" charset="-122"/>
              </a:rPr>
              <a:t>台阶高</a:t>
            </a:r>
            <a:r>
              <a:rPr lang="en-US" altLang="zh-CN" sz="4000" b="1">
                <a:solidFill>
                  <a:srgbClr val="FF0066"/>
                </a:solidFill>
                <a:latin typeface="Arial" panose="020B0604020202020204" pitchFamily="34" charset="0"/>
                <a:ea typeface="华文新魏" panose="02010800040101010101" pitchFamily="2" charset="-122"/>
              </a:rPr>
              <a:t>,</a:t>
            </a:r>
            <a:r>
              <a:rPr lang="zh-CN" altLang="en-US" sz="4000" b="1">
                <a:solidFill>
                  <a:srgbClr val="FF0066"/>
                </a:solidFill>
                <a:latin typeface="Arial" panose="020B0604020202020204" pitchFamily="34" charset="0"/>
                <a:ea typeface="华文新魏" panose="02010800040101010101" pitchFamily="2" charset="-122"/>
              </a:rPr>
              <a:t>屋主人的地位就相应高</a:t>
            </a:r>
            <a:r>
              <a:rPr lang="en-US" altLang="zh-CN" sz="4000" b="1">
                <a:solidFill>
                  <a:srgbClr val="FF0066"/>
                </a:solidFill>
                <a:latin typeface="Arial" panose="020B0604020202020204" pitchFamily="34" charset="0"/>
                <a:ea typeface="华文新魏" panose="02010800040101010101" pitchFamily="2" charset="-122"/>
              </a:rPr>
              <a:t>.</a:t>
            </a:r>
          </a:p>
        </p:txBody>
      </p:sp>
      <p:sp>
        <p:nvSpPr>
          <p:cNvPr id="15364" name="Text Box 4"/>
          <p:cNvSpPr txBox="1">
            <a:spLocks noChangeArrowheads="1"/>
          </p:cNvSpPr>
          <p:nvPr/>
        </p:nvSpPr>
        <p:spPr bwMode="auto">
          <a:xfrm>
            <a:off x="1143000" y="3276600"/>
            <a:ext cx="6842125"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4000" b="1">
                <a:solidFill>
                  <a:srgbClr val="0066FF"/>
                </a:solidFill>
                <a:latin typeface="华文新魏" panose="02010800040101010101" pitchFamily="2" charset="-122"/>
                <a:ea typeface="华文新魏" panose="02010800040101010101" pitchFamily="2" charset="-122"/>
              </a:rPr>
              <a:t>父亲对台阶的要求，也就是对地位的要求。 </a:t>
            </a:r>
          </a:p>
          <a:p>
            <a:r>
              <a:rPr lang="zh-CN" altLang="en-US" sz="4000" b="1">
                <a:solidFill>
                  <a:srgbClr val="0066FF"/>
                </a:solidFill>
                <a:latin typeface="华文新魏" panose="02010800040101010101" pitchFamily="2" charset="-122"/>
                <a:ea typeface="华文新魏" panose="02010800040101010101" pitchFamily="2" charset="-122"/>
              </a:rPr>
              <a:t>父亲毕生的奋斗就是要赢得尊重。也是尊重的需要使他产生希望和理想。</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3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autoUpdateAnimBg="0"/>
      <p:bldP spid="15364"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zh-CN" altLang="en-US" sz="2800"/>
              <a:t>为什么父亲造的台阶是九级，而不是其他数字呢？</a:t>
            </a:r>
            <a:r>
              <a:rPr lang="en-US" altLang="zh-CN" sz="2800" b="1">
                <a:solidFill>
                  <a:schemeClr val="bg1"/>
                </a:solidFill>
                <a:latin typeface="Verdana" panose="020B0604030504040204" pitchFamily="34" charset="0"/>
              </a:rPr>
              <a:t>zxxk</a:t>
            </a:r>
          </a:p>
        </p:txBody>
      </p:sp>
      <p:sp>
        <p:nvSpPr>
          <p:cNvPr id="16387" name="Rectangle 3"/>
          <p:cNvSpPr>
            <a:spLocks noGrp="1" noChangeArrowheads="1"/>
          </p:cNvSpPr>
          <p:nvPr>
            <p:ph type="body" idx="1"/>
          </p:nvPr>
        </p:nvSpPr>
        <p:spPr/>
        <p:txBody>
          <a:bodyPr/>
          <a:lstStyle/>
          <a:p>
            <a:pPr>
              <a:lnSpc>
                <a:spcPct val="80000"/>
              </a:lnSpc>
            </a:pPr>
            <a:endParaRPr lang="zh-CN" altLang="en-US" sz="2800"/>
          </a:p>
          <a:p>
            <a:pPr>
              <a:lnSpc>
                <a:spcPct val="80000"/>
              </a:lnSpc>
            </a:pPr>
            <a:r>
              <a:rPr lang="en-US" altLang="zh-CN" sz="2800"/>
              <a:t>[</a:t>
            </a:r>
            <a:r>
              <a:rPr lang="zh-CN" altLang="en-US" sz="2800"/>
              <a:t>明确：从中国传统的建筑物的文化底蕴角度看： “阴阳八卦”的传统文化认为：一、三、五、七、九是阴中的级别的象征，而一级是最低级别的象征，九级是最高级别的象征。所以民间百姓的门槛一般是三个台阶以图吉利而且也是地位级别的写照。再如“紫禁城”的建筑物有</a:t>
            </a:r>
            <a:r>
              <a:rPr lang="en-US" altLang="zh-CN" sz="2800"/>
              <a:t>9999</a:t>
            </a:r>
            <a:r>
              <a:rPr lang="zh-CN" altLang="en-US" sz="2800"/>
              <a:t>座，标志着最高皇权的象征。</a:t>
            </a:r>
          </a:p>
          <a:p>
            <a:pPr>
              <a:lnSpc>
                <a:spcPct val="80000"/>
              </a:lnSpc>
            </a:pPr>
            <a:r>
              <a:rPr lang="zh-CN" altLang="en-US" sz="2800"/>
              <a:t>所以，我们可以知道：父亲把我家的台阶从三级升到九级的目的就是要自立于受人尊重的行列。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1+#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7" presetClass="entr" presetSubtype="0" fill="hold" grpId="0" nodeType="clickEffect">
                                  <p:stCondLst>
                                    <p:cond delay="0"/>
                                  </p:stCondLst>
                                  <p:iterate type="lt">
                                    <p:tmPct val="50000"/>
                                  </p:iterate>
                                  <p:childTnLst>
                                    <p:set>
                                      <p:cBhvr>
                                        <p:cTn id="12" dur="1" fill="hold">
                                          <p:stCondLst>
                                            <p:cond delay="0"/>
                                          </p:stCondLst>
                                        </p:cTn>
                                        <p:tgtEl>
                                          <p:spTgt spid="16387">
                                            <p:txEl>
                                              <p:pRg st="1" end="1"/>
                                            </p:txEl>
                                          </p:spTgt>
                                        </p:tgtEl>
                                        <p:attrNameLst>
                                          <p:attrName>style.visibility</p:attrName>
                                        </p:attrNameLst>
                                      </p:cBhvr>
                                      <p:to>
                                        <p:strVal val="visible"/>
                                      </p:to>
                                    </p:set>
                                    <p:anim calcmode="discrete" valueType="clr">
                                      <p:cBhvr override="childStyle">
                                        <p:cTn id="13" dur="80"/>
                                        <p:tgtEl>
                                          <p:spTgt spid="1638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 dur="80"/>
                                        <p:tgtEl>
                                          <p:spTgt spid="16387">
                                            <p:txEl>
                                              <p:pRg st="1" end="1"/>
                                            </p:txEl>
                                          </p:spTgt>
                                        </p:tgtEl>
                                        <p:attrNameLst>
                                          <p:attrName>fillcolor</p:attrName>
                                        </p:attrNameLst>
                                      </p:cBhvr>
                                      <p:tavLst>
                                        <p:tav tm="0">
                                          <p:val>
                                            <p:clrVal>
                                              <a:schemeClr val="accent2"/>
                                            </p:clrVal>
                                          </p:val>
                                        </p:tav>
                                        <p:tav tm="50000">
                                          <p:val>
                                            <p:clrVal>
                                              <a:schemeClr val="hlink"/>
                                            </p:clrVal>
                                          </p:val>
                                        </p:tav>
                                      </p:tavLst>
                                    </p:anim>
                                    <p:set>
                                      <p:cBhvr>
                                        <p:cTn id="15" dur="80"/>
                                        <p:tgtEl>
                                          <p:spTgt spid="16387">
                                            <p:txEl>
                                              <p:pRg st="1" end="1"/>
                                            </p:txEl>
                                          </p:spTgt>
                                        </p:tgtEl>
                                        <p:attrNameLst>
                                          <p:attrName>fill.type</p:attrName>
                                        </p:attrNameLst>
                                      </p:cBhvr>
                                      <p:to>
                                        <p:strVal val="solid"/>
                                      </p:to>
                                    </p:set>
                                  </p:childTnLst>
                                </p:cTn>
                              </p:par>
                            </p:childTnLst>
                          </p:cTn>
                        </p:par>
                      </p:childTnLst>
                    </p:cTn>
                  </p:par>
                  <p:par>
                    <p:cTn id="16" fill="hold" nodeType="clickPar">
                      <p:stCondLst>
                        <p:cond delay="indefinite"/>
                      </p:stCondLst>
                      <p:childTnLst>
                        <p:par>
                          <p:cTn id="17" fill="hold" nodeType="withGroup">
                            <p:stCondLst>
                              <p:cond delay="0"/>
                            </p:stCondLst>
                            <p:childTnLst>
                              <p:par>
                                <p:cTn id="18" presetID="27" presetClass="entr" presetSubtype="0" fill="hold" grpId="0" nodeType="clickEffect">
                                  <p:stCondLst>
                                    <p:cond delay="0"/>
                                  </p:stCondLst>
                                  <p:iterate type="lt">
                                    <p:tmPct val="50000"/>
                                  </p:iterate>
                                  <p:childTnLst>
                                    <p:set>
                                      <p:cBhvr>
                                        <p:cTn id="19" dur="1" fill="hold">
                                          <p:stCondLst>
                                            <p:cond delay="0"/>
                                          </p:stCondLst>
                                        </p:cTn>
                                        <p:tgtEl>
                                          <p:spTgt spid="16387">
                                            <p:txEl>
                                              <p:pRg st="2" end="2"/>
                                            </p:txEl>
                                          </p:spTgt>
                                        </p:tgtEl>
                                        <p:attrNameLst>
                                          <p:attrName>style.visibility</p:attrName>
                                        </p:attrNameLst>
                                      </p:cBhvr>
                                      <p:to>
                                        <p:strVal val="visible"/>
                                      </p:to>
                                    </p:set>
                                    <p:anim calcmode="discrete" valueType="clr">
                                      <p:cBhvr override="childStyle">
                                        <p:cTn id="20" dur="80"/>
                                        <p:tgtEl>
                                          <p:spTgt spid="1638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1" dur="80"/>
                                        <p:tgtEl>
                                          <p:spTgt spid="16387">
                                            <p:txEl>
                                              <p:pRg st="2" end="2"/>
                                            </p:txEl>
                                          </p:spTgt>
                                        </p:tgtEl>
                                        <p:attrNameLst>
                                          <p:attrName>fillcolor</p:attrName>
                                        </p:attrNameLst>
                                      </p:cBhvr>
                                      <p:tavLst>
                                        <p:tav tm="0">
                                          <p:val>
                                            <p:clrVal>
                                              <a:schemeClr val="accent2"/>
                                            </p:clrVal>
                                          </p:val>
                                        </p:tav>
                                        <p:tav tm="50000">
                                          <p:val>
                                            <p:clrVal>
                                              <a:schemeClr val="hlink"/>
                                            </p:clrVal>
                                          </p:val>
                                        </p:tav>
                                      </p:tavLst>
                                    </p:anim>
                                    <p:set>
                                      <p:cBhvr>
                                        <p:cTn id="22" dur="80"/>
                                        <p:tgtEl>
                                          <p:spTgt spid="16387">
                                            <p:txEl>
                                              <p:pRg st="2" end="2"/>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build="p" autoUpdateAnimBg="0"/>
    </p:bldLst>
  </p:timing>
</p:sld>
</file>

<file path=ppt/theme/theme1.xml><?xml version="1.0" encoding="utf-8"?>
<a:theme xmlns:a="http://schemas.openxmlformats.org/drawingml/2006/main" name="Nature">
  <a:themeElements>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Nature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e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e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e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默认设计模板_2">
  <a:themeElements>
    <a:clrScheme name="默认设计模板_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默认设计模板_2">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默认设计模板_2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默认设计模板_2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默认设计模板_2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默认设计模板_2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默认设计模板_2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默认设计模板_2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默认设计模板_2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6.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教学无忧http://jiaoxue5u.taobao.com/专注中小学 教学事业！</Template>
  <TotalTime>0</TotalTime>
  <Pages>0</Pages>
  <Words>1503</Words>
  <Characters>0</Characters>
  <Application>Microsoft Office PowerPoint</Application>
  <DocSecurity>0</DocSecurity>
  <PresentationFormat>全屏显示(4:3)</PresentationFormat>
  <Lines>0</Lines>
  <Paragraphs>128</Paragraphs>
  <Slides>26</Slides>
  <Notes>0</Notes>
  <HiddenSlides>0</HiddenSlides>
  <MMClips>1</MMClips>
  <ScaleCrop>false</ScaleCrop>
  <HeadingPairs>
    <vt:vector size="4" baseType="variant">
      <vt:variant>
        <vt:lpstr>主题</vt:lpstr>
      </vt:variant>
      <vt:variant>
        <vt:i4>4</vt:i4>
      </vt:variant>
      <vt:variant>
        <vt:lpstr>幻灯片标题</vt:lpstr>
      </vt:variant>
      <vt:variant>
        <vt:i4>26</vt:i4>
      </vt:variant>
    </vt:vector>
  </HeadingPairs>
  <TitlesOfParts>
    <vt:vector size="30" baseType="lpstr">
      <vt:lpstr>Nature</vt:lpstr>
      <vt:lpstr>默认设计模板</vt:lpstr>
      <vt:lpstr>默认设计模板_2</vt:lpstr>
      <vt:lpstr>Mountain Top</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为什么父亲造的台阶是九级，而不是其他数字呢？zxxk</vt:lpstr>
      <vt:lpstr>PowerPoint 演示文稿</vt:lpstr>
      <vt:lpstr>PowerPoint 演示文稿</vt:lpstr>
      <vt:lpstr>PowerPoint 演示文稿</vt:lpstr>
      <vt:lpstr>PowerPoint 演示文稿</vt:lpstr>
      <vt:lpstr>作者为什么在老屋的青石板上用那么多笔墨？</vt:lpstr>
      <vt:lpstr>为什么新屋的主体工程写得简略，而台阶反而写得详细？</vt:lpstr>
      <vt:lpstr>结尾处，写父亲很少跨出家里的台阶，偶尔出去一趟，为什么“回来时，一副若有所失的模样”？</vt:lpstr>
      <vt:lpstr>PowerPoint 演示文稿</vt:lpstr>
      <vt:lpstr>PowerPoint 演示文稿</vt:lpstr>
      <vt:lpstr>       说说文中流露出“我”对父亲的感情。 </vt:lpstr>
      <vt:lpstr>回眸文本</vt:lpstr>
      <vt:lpstr>请以“台阶是父亲的－－”来谈谈</vt:lpstr>
      <vt:lpstr>     请以“为了台阶，父亲付出了－－”说话</vt:lpstr>
      <vt:lpstr>父亲创业为什么如此艰难困苦？</vt:lpstr>
      <vt:lpstr> 类文赏析</vt:lpstr>
      <vt:lpstr>结束语</vt:lpstr>
      <vt:lpstr>PowerPoint 演示文稿</vt:lpstr>
    </vt:vector>
  </TitlesOfParts>
  <Manager>教学无忧http://jiaoxue5u.taobao.com/专注中小学 教学事业！</Manager>
  <Company>教学无忧http://jiaoxue5u.taobao.com/专注中小学 教学事业！</Company>
  <LinksUpToDate>false</LinksUpToDate>
  <CharactersWithSpaces>0</CharactersWithSpaces>
  <SharedDoc>false</SharedDoc>
  <HyperlinkBase>http://jiaoxue5u.taobao.com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教学无忧http://jiaoxue5u.taobao.com/专注中小学 教学事业！</dc:title>
  <dc:subject>教学无忧http://jiaoxue5u.taobao.com/专注中小学 教学事业！</dc:subject>
  <dc:creator>教学无忧http://jiaoxue5u.taobao.com/专注中小学 教学事业！</dc:creator>
  <cp:keywords>教学无忧http://jiaoxue5u.taobao.com/专注中小学 教学事业！</cp:keywords>
  <dc:description>教学无忧http://jiaoxue5u.taobao.com/专注中小学 教学事业！</dc:description>
  <cp:lastModifiedBy>Administrator</cp:lastModifiedBy>
  <cp:revision>124</cp:revision>
  <cp:lastPrinted>1899-12-30T00:00:00Z</cp:lastPrinted>
  <dcterms:created xsi:type="dcterms:W3CDTF">2003-11-03T11:52:20Z</dcterms:created>
  <dcterms:modified xsi:type="dcterms:W3CDTF">2015-08-26T01:31:54Z</dcterms:modified>
  <cp:category>教学无忧http://jiaoxue5u.taobao.com/专注中小学 教学事业！</cp:category>
</cp:coreProperties>
</file>